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B746B4-1071-4BA3-A8A3-99587E46AAED}" type="datetimeFigureOut">
              <a:rPr lang="nl-BE" smtClean="0"/>
              <a:t>10/03/2010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AFE090-6717-435A-B3BE-52C152F144CB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users.bart.nl/~vanleest/images/400%20bij%20400/winterkoninkj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winterkoninkje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Een</a:t>
            </a:r>
            <a:r>
              <a:rPr lang="nl-BE" dirty="0" smtClean="0"/>
              <a:t> </a:t>
            </a:r>
            <a:r>
              <a:rPr lang="nl-BE" dirty="0" smtClean="0">
                <a:solidFill>
                  <a:srgbClr val="FF0000"/>
                </a:solidFill>
              </a:rPr>
              <a:t>mooi</a:t>
            </a:r>
            <a:r>
              <a:rPr lang="nl-BE" dirty="0" smtClean="0"/>
              <a:t> </a:t>
            </a:r>
            <a:r>
              <a:rPr lang="nl-BE" dirty="0" smtClean="0">
                <a:solidFill>
                  <a:srgbClr val="FF0000"/>
                </a:solidFill>
              </a:rPr>
              <a:t>dier</a:t>
            </a:r>
            <a:endParaRPr lang="nl-B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 tmFilter="0,0; .5, 0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birdfocus.nl/winterkoning/winterkoning-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Kan mooi zingen 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Het leeft in de bossen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Je kunt ze het meest zien in de winter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Over het dier</a:t>
            </a:r>
            <a:endParaRPr lang="nl-B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g225.imageshack.us/img225/3693/693020winterkoning300x2250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Insecten</a:t>
            </a:r>
          </a:p>
          <a:p>
            <a:r>
              <a:rPr lang="nl-BE" dirty="0" smtClean="0">
                <a:solidFill>
                  <a:srgbClr val="FF0000"/>
                </a:solidFill>
              </a:rPr>
              <a:t>spinnen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FF0000"/>
                </a:solidFill>
              </a:rPr>
              <a:t>Het eten</a:t>
            </a:r>
            <a:endParaRPr lang="nl-B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8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3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9600" dirty="0" smtClean="0"/>
              <a:t>einde</a:t>
            </a:r>
            <a:endParaRPr lang="nl-BE" sz="9600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29</Words>
  <Application>Microsoft Office PowerPoint</Application>
  <PresentationFormat>Diavoorstelling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Concours</vt:lpstr>
      <vt:lpstr>winterkoninkje</vt:lpstr>
      <vt:lpstr>Over het dier</vt:lpstr>
      <vt:lpstr>Het eten</vt:lpstr>
      <vt:lpstr>einde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Ann</dc:creator>
  <cp:lastModifiedBy>Ann</cp:lastModifiedBy>
  <cp:revision>3</cp:revision>
  <dcterms:created xsi:type="dcterms:W3CDTF">2010-03-10T15:04:16Z</dcterms:created>
  <dcterms:modified xsi:type="dcterms:W3CDTF">2010-03-10T15:20:49Z</dcterms:modified>
</cp:coreProperties>
</file>