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2" d="100"/>
          <a:sy n="92" d="100"/>
        </p:scale>
        <p:origin x="-45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10" name="Rechthoekige driehoek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el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nl-NL" smtClean="0"/>
              <a:t>Klik om de stijl te bewerken</a:t>
            </a:r>
            <a:endParaRPr kumimoji="0" lang="en-US"/>
          </a:p>
        </p:txBody>
      </p:sp>
      <p:sp>
        <p:nvSpPr>
          <p:cNvPr id="17" name="Ondertitel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nl-NL" smtClean="0"/>
              <a:t>Klik om het opmaakprofiel van de modelondertitel te bewerken</a:t>
            </a:r>
            <a:endParaRPr kumimoji="0" lang="en-US"/>
          </a:p>
        </p:txBody>
      </p:sp>
      <p:grpSp>
        <p:nvGrpSpPr>
          <p:cNvPr id="2" name="Groep 1"/>
          <p:cNvGrpSpPr/>
          <p:nvPr/>
        </p:nvGrpSpPr>
        <p:grpSpPr>
          <a:xfrm>
            <a:off x="-3765" y="4953000"/>
            <a:ext cx="9147765" cy="1912088"/>
            <a:chOff x="-3765" y="4832896"/>
            <a:chExt cx="9147765" cy="2032192"/>
          </a:xfrm>
        </p:grpSpPr>
        <p:sp>
          <p:nvSpPr>
            <p:cNvPr id="7" name="Vrije v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Vrije v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Vrije v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Rechte verbindingslijn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Tijdelijke aanduiding voor datum 29"/>
          <p:cNvSpPr>
            <a:spLocks noGrp="1"/>
          </p:cNvSpPr>
          <p:nvPr>
            <p:ph type="dt" sz="half" idx="10"/>
          </p:nvPr>
        </p:nvSpPr>
        <p:spPr/>
        <p:txBody>
          <a:bodyPr/>
          <a:lstStyle>
            <a:lvl1pPr>
              <a:defRPr>
                <a:solidFill>
                  <a:srgbClr val="FFFFFF"/>
                </a:solidFill>
              </a:defRPr>
            </a:lvl1pPr>
            <a:extLst/>
          </a:lstStyle>
          <a:p>
            <a:fld id="{781C82BA-99DB-4509-8416-C7E50788CADD}" type="datetimeFigureOut">
              <a:rPr lang="nl-BE" smtClean="0"/>
              <a:t>8/03/2010</a:t>
            </a:fld>
            <a:endParaRPr lang="nl-BE"/>
          </a:p>
        </p:txBody>
      </p:sp>
      <p:sp>
        <p:nvSpPr>
          <p:cNvPr id="19" name="Tijdelijke aanduiding voor voettekst 18"/>
          <p:cNvSpPr>
            <a:spLocks noGrp="1"/>
          </p:cNvSpPr>
          <p:nvPr>
            <p:ph type="ftr" sz="quarter" idx="11"/>
          </p:nvPr>
        </p:nvSpPr>
        <p:spPr/>
        <p:txBody>
          <a:bodyPr/>
          <a:lstStyle>
            <a:lvl1pPr>
              <a:defRPr>
                <a:solidFill>
                  <a:schemeClr val="accent1">
                    <a:tint val="20000"/>
                  </a:schemeClr>
                </a:solidFill>
              </a:defRPr>
            </a:lvl1pPr>
            <a:extLst/>
          </a:lstStyle>
          <a:p>
            <a:endParaRPr lang="nl-BE"/>
          </a:p>
        </p:txBody>
      </p:sp>
      <p:sp>
        <p:nvSpPr>
          <p:cNvPr id="27" name="Tijdelijke aanduiding voor dianummer 26"/>
          <p:cNvSpPr>
            <a:spLocks noGrp="1"/>
          </p:cNvSpPr>
          <p:nvPr>
            <p:ph type="sldNum" sz="quarter" idx="12"/>
          </p:nvPr>
        </p:nvSpPr>
        <p:spPr/>
        <p:txBody>
          <a:bodyPr/>
          <a:lstStyle>
            <a:lvl1pPr>
              <a:defRPr>
                <a:solidFill>
                  <a:srgbClr val="FFFFFF"/>
                </a:solidFill>
              </a:defRPr>
            </a:lvl1pPr>
            <a:extLst/>
          </a:lstStyle>
          <a:p>
            <a:fld id="{63AFDA97-A990-4221-90D6-3281542154FE}" type="slidenum">
              <a:rPr lang="nl-BE" smtClean="0"/>
              <a:t>‹nr.›</a:t>
            </a:fld>
            <a:endParaRPr lang="nl-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extLst/>
          </a:lstStyle>
          <a:p>
            <a:r>
              <a:rPr kumimoji="0" lang="nl-NL" smtClean="0"/>
              <a:t>Klik om de stijl te bewerken</a:t>
            </a:r>
            <a:endParaRPr kumimoji="0" lang="en-US"/>
          </a:p>
        </p:txBody>
      </p:sp>
      <p:sp>
        <p:nvSpPr>
          <p:cNvPr id="3" name="Tijdelijke aanduiding voor verticale tekst 2"/>
          <p:cNvSpPr>
            <a:spLocks noGrp="1"/>
          </p:cNvSpPr>
          <p:nvPr>
            <p:ph type="body" orient="vert" idx="1"/>
          </p:nvPr>
        </p:nvSpPr>
        <p:spPr>
          <a:xfrm>
            <a:off x="457200" y="1481329"/>
            <a:ext cx="8229600" cy="4386071"/>
          </a:xfrm>
        </p:spPr>
        <p:txBody>
          <a:bodyPr vert="eaVert"/>
          <a:lstStyle>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p:txBody>
          <a:bodyPr/>
          <a:lstStyle>
            <a:extLst/>
          </a:lstStyle>
          <a:p>
            <a:fld id="{781C82BA-99DB-4509-8416-C7E50788CADD}" type="datetimeFigureOut">
              <a:rPr lang="nl-BE" smtClean="0"/>
              <a:t>8/03/2010</a:t>
            </a:fld>
            <a:endParaRPr lang="nl-BE"/>
          </a:p>
        </p:txBody>
      </p:sp>
      <p:sp>
        <p:nvSpPr>
          <p:cNvPr id="5" name="Tijdelijke aanduiding voor voettekst 4"/>
          <p:cNvSpPr>
            <a:spLocks noGrp="1"/>
          </p:cNvSpPr>
          <p:nvPr>
            <p:ph type="ftr" sz="quarter" idx="11"/>
          </p:nvPr>
        </p:nvSpPr>
        <p:spPr/>
        <p:txBody>
          <a:bodyPr/>
          <a:lstStyle>
            <a:extLst/>
          </a:lstStyle>
          <a:p>
            <a:endParaRPr lang="nl-BE"/>
          </a:p>
        </p:txBody>
      </p:sp>
      <p:sp>
        <p:nvSpPr>
          <p:cNvPr id="6" name="Tijdelijke aanduiding voor dianummer 5"/>
          <p:cNvSpPr>
            <a:spLocks noGrp="1"/>
          </p:cNvSpPr>
          <p:nvPr>
            <p:ph type="sldNum" sz="quarter" idx="12"/>
          </p:nvPr>
        </p:nvSpPr>
        <p:spPr/>
        <p:txBody>
          <a:bodyPr/>
          <a:lstStyle>
            <a:extLst/>
          </a:lstStyle>
          <a:p>
            <a:fld id="{63AFDA97-A990-4221-90D6-3281542154FE}" type="slidenum">
              <a:rPr lang="nl-BE" smtClean="0"/>
              <a:t>‹nr.›</a:t>
            </a:fld>
            <a:endParaRPr lang="nl-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844013" y="274640"/>
            <a:ext cx="1777470" cy="5592761"/>
          </a:xfrm>
        </p:spPr>
        <p:txBody>
          <a:bodyPr vert="eaVert"/>
          <a:lstStyle>
            <a:extLst/>
          </a:lstStyle>
          <a:p>
            <a:r>
              <a:rPr kumimoji="0" lang="nl-NL" smtClean="0"/>
              <a:t>Klik om de stijl te bewerken</a:t>
            </a:r>
            <a:endParaRPr kumimoji="0" lang="en-US"/>
          </a:p>
        </p:txBody>
      </p:sp>
      <p:sp>
        <p:nvSpPr>
          <p:cNvPr id="3" name="Tijdelijke aanduiding voor verticale tekst 2"/>
          <p:cNvSpPr>
            <a:spLocks noGrp="1"/>
          </p:cNvSpPr>
          <p:nvPr>
            <p:ph type="body" orient="vert" idx="1"/>
          </p:nvPr>
        </p:nvSpPr>
        <p:spPr>
          <a:xfrm>
            <a:off x="457200" y="274641"/>
            <a:ext cx="6324600" cy="5592760"/>
          </a:xfrm>
        </p:spPr>
        <p:txBody>
          <a:bodyPr vert="eaVert"/>
          <a:lstStyle>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p:txBody>
          <a:bodyPr/>
          <a:lstStyle>
            <a:extLst/>
          </a:lstStyle>
          <a:p>
            <a:fld id="{781C82BA-99DB-4509-8416-C7E50788CADD}" type="datetimeFigureOut">
              <a:rPr lang="nl-BE" smtClean="0"/>
              <a:t>8/03/2010</a:t>
            </a:fld>
            <a:endParaRPr lang="nl-BE"/>
          </a:p>
        </p:txBody>
      </p:sp>
      <p:sp>
        <p:nvSpPr>
          <p:cNvPr id="5" name="Tijdelijke aanduiding voor voettekst 4"/>
          <p:cNvSpPr>
            <a:spLocks noGrp="1"/>
          </p:cNvSpPr>
          <p:nvPr>
            <p:ph type="ftr" sz="quarter" idx="11"/>
          </p:nvPr>
        </p:nvSpPr>
        <p:spPr/>
        <p:txBody>
          <a:bodyPr/>
          <a:lstStyle>
            <a:extLst/>
          </a:lstStyle>
          <a:p>
            <a:endParaRPr lang="nl-BE"/>
          </a:p>
        </p:txBody>
      </p:sp>
      <p:sp>
        <p:nvSpPr>
          <p:cNvPr id="6" name="Tijdelijke aanduiding voor dianummer 5"/>
          <p:cNvSpPr>
            <a:spLocks noGrp="1"/>
          </p:cNvSpPr>
          <p:nvPr>
            <p:ph type="sldNum" sz="quarter" idx="12"/>
          </p:nvPr>
        </p:nvSpPr>
        <p:spPr/>
        <p:txBody>
          <a:bodyPr/>
          <a:lstStyle>
            <a:extLst/>
          </a:lstStyle>
          <a:p>
            <a:fld id="{63AFDA97-A990-4221-90D6-3281542154FE}" type="slidenum">
              <a:rPr lang="nl-BE" smtClean="0"/>
              <a:t>‹nr.›</a:t>
            </a:fld>
            <a:endParaRPr lang="nl-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lstStyle>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p:txBody>
          <a:bodyPr/>
          <a:lstStyle>
            <a:extLst/>
          </a:lstStyle>
          <a:p>
            <a:fld id="{781C82BA-99DB-4509-8416-C7E50788CADD}" type="datetimeFigureOut">
              <a:rPr lang="nl-BE" smtClean="0"/>
              <a:t>8/03/2010</a:t>
            </a:fld>
            <a:endParaRPr lang="nl-BE"/>
          </a:p>
        </p:txBody>
      </p:sp>
      <p:sp>
        <p:nvSpPr>
          <p:cNvPr id="5" name="Tijdelijke aanduiding voor voettekst 4"/>
          <p:cNvSpPr>
            <a:spLocks noGrp="1"/>
          </p:cNvSpPr>
          <p:nvPr>
            <p:ph type="ftr" sz="quarter" idx="11"/>
          </p:nvPr>
        </p:nvSpPr>
        <p:spPr/>
        <p:txBody>
          <a:bodyPr/>
          <a:lstStyle>
            <a:extLst/>
          </a:lstStyle>
          <a:p>
            <a:endParaRPr lang="nl-BE"/>
          </a:p>
        </p:txBody>
      </p:sp>
      <p:sp>
        <p:nvSpPr>
          <p:cNvPr id="6" name="Tijdelijke aanduiding voor dianummer 5"/>
          <p:cNvSpPr>
            <a:spLocks noGrp="1"/>
          </p:cNvSpPr>
          <p:nvPr>
            <p:ph type="sldNum" sz="quarter" idx="12"/>
          </p:nvPr>
        </p:nvSpPr>
        <p:spPr/>
        <p:txBody>
          <a:bodyPr/>
          <a:lstStyle>
            <a:extLst/>
          </a:lstStyle>
          <a:p>
            <a:fld id="{63AFDA97-A990-4221-90D6-3281542154FE}" type="slidenum">
              <a:rPr lang="nl-BE" smtClean="0"/>
              <a:t>‹nr.›</a:t>
            </a:fld>
            <a:endParaRPr lang="nl-BE"/>
          </a:p>
        </p:txBody>
      </p:sp>
      <p:sp>
        <p:nvSpPr>
          <p:cNvPr id="7" name="Titel 6"/>
          <p:cNvSpPr>
            <a:spLocks noGrp="1"/>
          </p:cNvSpPr>
          <p:nvPr>
            <p:ph type="title"/>
          </p:nvPr>
        </p:nvSpPr>
        <p:spPr/>
        <p:txBody>
          <a:bodyPr rtlCol="0"/>
          <a:lstStyle>
            <a:extLst/>
          </a:lstStyle>
          <a:p>
            <a:r>
              <a:rPr kumimoji="0" lang="nl-NL" smtClean="0"/>
              <a:t>Klik om de stijl te bewerken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bg>
      <p:bgRef idx="1002">
        <a:schemeClr val="bg1"/>
      </p:bgRef>
    </p:bg>
    <p:spTree>
      <p:nvGrpSpPr>
        <p:cNvPr id="1" name=""/>
        <p:cNvGrpSpPr/>
        <p:nvPr/>
      </p:nvGrpSpPr>
      <p:grpSpPr>
        <a:xfrm>
          <a:off x="0" y="0"/>
          <a:ext cx="0" cy="0"/>
          <a:chOff x="0" y="0"/>
          <a:chExt cx="0" cy="0"/>
        </a:xfrm>
      </p:grpSpPr>
      <p:sp>
        <p:nvSpPr>
          <p:cNvPr id="2" name="Titel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nl-NL" smtClean="0"/>
              <a:t>Klik om de stijl te bewerken</a:t>
            </a:r>
            <a:endParaRPr kumimoji="0" lang="en-US"/>
          </a:p>
        </p:txBody>
      </p:sp>
      <p:sp>
        <p:nvSpPr>
          <p:cNvPr id="3" name="Tijdelijke aanduiding voor tekst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nl-NL" smtClean="0"/>
              <a:t>Klik om de modelstijlen te bewerken</a:t>
            </a:r>
          </a:p>
        </p:txBody>
      </p:sp>
      <p:sp>
        <p:nvSpPr>
          <p:cNvPr id="4" name="Tijdelijke aanduiding voor datum 3"/>
          <p:cNvSpPr>
            <a:spLocks noGrp="1"/>
          </p:cNvSpPr>
          <p:nvPr>
            <p:ph type="dt" sz="half" idx="10"/>
          </p:nvPr>
        </p:nvSpPr>
        <p:spPr/>
        <p:txBody>
          <a:bodyPr/>
          <a:lstStyle>
            <a:extLst/>
          </a:lstStyle>
          <a:p>
            <a:fld id="{781C82BA-99DB-4509-8416-C7E50788CADD}" type="datetimeFigureOut">
              <a:rPr lang="nl-BE" smtClean="0"/>
              <a:t>8/03/2010</a:t>
            </a:fld>
            <a:endParaRPr lang="nl-BE"/>
          </a:p>
        </p:txBody>
      </p:sp>
      <p:sp>
        <p:nvSpPr>
          <p:cNvPr id="5" name="Tijdelijke aanduiding voor voettekst 4"/>
          <p:cNvSpPr>
            <a:spLocks noGrp="1"/>
          </p:cNvSpPr>
          <p:nvPr>
            <p:ph type="ftr" sz="quarter" idx="11"/>
          </p:nvPr>
        </p:nvSpPr>
        <p:spPr/>
        <p:txBody>
          <a:bodyPr/>
          <a:lstStyle>
            <a:extLst/>
          </a:lstStyle>
          <a:p>
            <a:endParaRPr lang="nl-BE"/>
          </a:p>
        </p:txBody>
      </p:sp>
      <p:sp>
        <p:nvSpPr>
          <p:cNvPr id="6" name="Tijdelijke aanduiding voor dianummer 5"/>
          <p:cNvSpPr>
            <a:spLocks noGrp="1"/>
          </p:cNvSpPr>
          <p:nvPr>
            <p:ph type="sldNum" sz="quarter" idx="12"/>
          </p:nvPr>
        </p:nvSpPr>
        <p:spPr/>
        <p:txBody>
          <a:bodyPr/>
          <a:lstStyle>
            <a:extLst/>
          </a:lstStyle>
          <a:p>
            <a:fld id="{63AFDA97-A990-4221-90D6-3281542154FE}" type="slidenum">
              <a:rPr lang="nl-BE" smtClean="0"/>
              <a:t>‹nr.›</a:t>
            </a:fld>
            <a:endParaRPr lang="nl-BE"/>
          </a:p>
        </p:txBody>
      </p:sp>
      <p:sp>
        <p:nvSpPr>
          <p:cNvPr id="7" name="Punthaak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Punthaak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bg>
      <p:bgRef idx="1002">
        <a:schemeClr val="bg1"/>
      </p:bgRef>
    </p:bg>
    <p:spTree>
      <p:nvGrpSpPr>
        <p:cNvPr id="1" name=""/>
        <p:cNvGrpSpPr/>
        <p:nvPr/>
      </p:nvGrpSpPr>
      <p:grpSpPr>
        <a:xfrm>
          <a:off x="0" y="0"/>
          <a:ext cx="0" cy="0"/>
          <a:chOff x="0" y="0"/>
          <a:chExt cx="0" cy="0"/>
        </a:xfrm>
      </p:grpSpPr>
      <p:sp>
        <p:nvSpPr>
          <p:cNvPr id="3" name="Tijdelijke aanduiding voor inhoud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inhoud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5" name="Tijdelijke aanduiding voor datum 4"/>
          <p:cNvSpPr>
            <a:spLocks noGrp="1"/>
          </p:cNvSpPr>
          <p:nvPr>
            <p:ph type="dt" sz="half" idx="10"/>
          </p:nvPr>
        </p:nvSpPr>
        <p:spPr/>
        <p:txBody>
          <a:bodyPr/>
          <a:lstStyle>
            <a:extLst/>
          </a:lstStyle>
          <a:p>
            <a:fld id="{781C82BA-99DB-4509-8416-C7E50788CADD}" type="datetimeFigureOut">
              <a:rPr lang="nl-BE" smtClean="0"/>
              <a:t>8/03/2010</a:t>
            </a:fld>
            <a:endParaRPr lang="nl-BE"/>
          </a:p>
        </p:txBody>
      </p:sp>
      <p:sp>
        <p:nvSpPr>
          <p:cNvPr id="6" name="Tijdelijke aanduiding voor voettekst 5"/>
          <p:cNvSpPr>
            <a:spLocks noGrp="1"/>
          </p:cNvSpPr>
          <p:nvPr>
            <p:ph type="ftr" sz="quarter" idx="11"/>
          </p:nvPr>
        </p:nvSpPr>
        <p:spPr/>
        <p:txBody>
          <a:bodyPr/>
          <a:lstStyle>
            <a:extLst/>
          </a:lstStyle>
          <a:p>
            <a:endParaRPr lang="nl-BE"/>
          </a:p>
        </p:txBody>
      </p:sp>
      <p:sp>
        <p:nvSpPr>
          <p:cNvPr id="7" name="Tijdelijke aanduiding voor dianummer 6"/>
          <p:cNvSpPr>
            <a:spLocks noGrp="1"/>
          </p:cNvSpPr>
          <p:nvPr>
            <p:ph type="sldNum" sz="quarter" idx="12"/>
          </p:nvPr>
        </p:nvSpPr>
        <p:spPr/>
        <p:txBody>
          <a:bodyPr/>
          <a:lstStyle>
            <a:extLst/>
          </a:lstStyle>
          <a:p>
            <a:fld id="{63AFDA97-A990-4221-90D6-3281542154FE}" type="slidenum">
              <a:rPr lang="nl-BE" smtClean="0"/>
              <a:t>‹nr.›</a:t>
            </a:fld>
            <a:endParaRPr lang="nl-BE"/>
          </a:p>
        </p:txBody>
      </p:sp>
      <p:sp>
        <p:nvSpPr>
          <p:cNvPr id="8" name="Titel 7"/>
          <p:cNvSpPr>
            <a:spLocks noGrp="1"/>
          </p:cNvSpPr>
          <p:nvPr>
            <p:ph type="title"/>
          </p:nvPr>
        </p:nvSpPr>
        <p:spPr/>
        <p:txBody>
          <a:bodyPr rtlCol="0"/>
          <a:lstStyle>
            <a:extLst/>
          </a:lstStyle>
          <a:p>
            <a:r>
              <a:rPr kumimoji="0" lang="nl-NL" smtClean="0"/>
              <a:t>Klik om de stijl te bewerken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Vergelijking">
    <p:bg>
      <p:bgRef idx="1003">
        <a:schemeClr val="bg1"/>
      </p:bgRef>
    </p:bg>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8229600" cy="1143000"/>
          </a:xfrm>
        </p:spPr>
        <p:txBody>
          <a:bodyPr anchor="ctr"/>
          <a:lstStyle>
            <a:lvl1pPr>
              <a:defRPr/>
            </a:lvl1pPr>
            <a:extLst/>
          </a:lstStyle>
          <a:p>
            <a:r>
              <a:rPr kumimoji="0" lang="nl-NL" smtClean="0"/>
              <a:t>Klik om de stijl te bewerken</a:t>
            </a:r>
            <a:endParaRPr kumimoji="0" lang="en-US"/>
          </a:p>
        </p:txBody>
      </p:sp>
      <p:sp>
        <p:nvSpPr>
          <p:cNvPr id="3" name="Tijdelijke aanduiding voor tekst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nl-NL" smtClean="0"/>
              <a:t>Klik om de modelstijlen te bewerken</a:t>
            </a:r>
          </a:p>
        </p:txBody>
      </p:sp>
      <p:sp>
        <p:nvSpPr>
          <p:cNvPr id="4" name="Tijdelijke aanduiding voor tekst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nl-NL" smtClean="0"/>
              <a:t>Klik om de modelstijlen te bewerken</a:t>
            </a:r>
          </a:p>
        </p:txBody>
      </p:sp>
      <p:sp>
        <p:nvSpPr>
          <p:cNvPr id="5" name="Tijdelijke aanduiding voor inhoud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6" name="Tijdelijke aanduiding voor inhoud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7" name="Tijdelijke aanduiding voor datum 6"/>
          <p:cNvSpPr>
            <a:spLocks noGrp="1"/>
          </p:cNvSpPr>
          <p:nvPr>
            <p:ph type="dt" sz="half" idx="10"/>
          </p:nvPr>
        </p:nvSpPr>
        <p:spPr/>
        <p:txBody>
          <a:bodyPr/>
          <a:lstStyle>
            <a:extLst/>
          </a:lstStyle>
          <a:p>
            <a:fld id="{781C82BA-99DB-4509-8416-C7E50788CADD}" type="datetimeFigureOut">
              <a:rPr lang="nl-BE" smtClean="0"/>
              <a:t>8/03/2010</a:t>
            </a:fld>
            <a:endParaRPr lang="nl-BE"/>
          </a:p>
        </p:txBody>
      </p:sp>
      <p:sp>
        <p:nvSpPr>
          <p:cNvPr id="8" name="Tijdelijke aanduiding voor voettekst 7"/>
          <p:cNvSpPr>
            <a:spLocks noGrp="1"/>
          </p:cNvSpPr>
          <p:nvPr>
            <p:ph type="ftr" sz="quarter" idx="11"/>
          </p:nvPr>
        </p:nvSpPr>
        <p:spPr/>
        <p:txBody>
          <a:bodyPr/>
          <a:lstStyle>
            <a:extLst/>
          </a:lstStyle>
          <a:p>
            <a:endParaRPr lang="nl-BE"/>
          </a:p>
        </p:txBody>
      </p:sp>
      <p:sp>
        <p:nvSpPr>
          <p:cNvPr id="9" name="Tijdelijke aanduiding voor dianummer 8"/>
          <p:cNvSpPr>
            <a:spLocks noGrp="1"/>
          </p:cNvSpPr>
          <p:nvPr>
            <p:ph type="sldNum" sz="quarter" idx="12"/>
          </p:nvPr>
        </p:nvSpPr>
        <p:spPr/>
        <p:txBody>
          <a:bodyPr/>
          <a:lstStyle>
            <a:extLst/>
          </a:lstStyle>
          <a:p>
            <a:fld id="{63AFDA97-A990-4221-90D6-3281542154FE}" type="slidenum">
              <a:rPr lang="nl-BE" smtClean="0"/>
              <a:t>‹nr.›</a:t>
            </a:fld>
            <a:endParaRPr lang="nl-BE"/>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bg>
      <p:bgRef idx="1002">
        <a:schemeClr val="bg1"/>
      </p:bgRef>
    </p:bg>
    <p:spTree>
      <p:nvGrpSpPr>
        <p:cNvPr id="1" name=""/>
        <p:cNvGrpSpPr/>
        <p:nvPr/>
      </p:nvGrpSpPr>
      <p:grpSpPr>
        <a:xfrm>
          <a:off x="0" y="0"/>
          <a:ext cx="0" cy="0"/>
          <a:chOff x="0" y="0"/>
          <a:chExt cx="0" cy="0"/>
        </a:xfrm>
      </p:grpSpPr>
      <p:sp>
        <p:nvSpPr>
          <p:cNvPr id="3" name="Tijdelijke aanduiding voor datum 2"/>
          <p:cNvSpPr>
            <a:spLocks noGrp="1"/>
          </p:cNvSpPr>
          <p:nvPr>
            <p:ph type="dt" sz="half" idx="10"/>
          </p:nvPr>
        </p:nvSpPr>
        <p:spPr/>
        <p:txBody>
          <a:bodyPr/>
          <a:lstStyle>
            <a:extLst/>
          </a:lstStyle>
          <a:p>
            <a:fld id="{781C82BA-99DB-4509-8416-C7E50788CADD}" type="datetimeFigureOut">
              <a:rPr lang="nl-BE" smtClean="0"/>
              <a:t>8/03/2010</a:t>
            </a:fld>
            <a:endParaRPr lang="nl-BE"/>
          </a:p>
        </p:txBody>
      </p:sp>
      <p:sp>
        <p:nvSpPr>
          <p:cNvPr id="4" name="Tijdelijke aanduiding voor voettekst 3"/>
          <p:cNvSpPr>
            <a:spLocks noGrp="1"/>
          </p:cNvSpPr>
          <p:nvPr>
            <p:ph type="ftr" sz="quarter" idx="11"/>
          </p:nvPr>
        </p:nvSpPr>
        <p:spPr/>
        <p:txBody>
          <a:bodyPr/>
          <a:lstStyle>
            <a:extLst/>
          </a:lstStyle>
          <a:p>
            <a:endParaRPr lang="nl-BE"/>
          </a:p>
        </p:txBody>
      </p:sp>
      <p:sp>
        <p:nvSpPr>
          <p:cNvPr id="5" name="Tijdelijke aanduiding voor dianummer 4"/>
          <p:cNvSpPr>
            <a:spLocks noGrp="1"/>
          </p:cNvSpPr>
          <p:nvPr>
            <p:ph type="sldNum" sz="quarter" idx="12"/>
          </p:nvPr>
        </p:nvSpPr>
        <p:spPr/>
        <p:txBody>
          <a:bodyPr/>
          <a:lstStyle>
            <a:extLst/>
          </a:lstStyle>
          <a:p>
            <a:fld id="{63AFDA97-A990-4221-90D6-3281542154FE}" type="slidenum">
              <a:rPr lang="nl-BE" smtClean="0"/>
              <a:t>‹nr.›</a:t>
            </a:fld>
            <a:endParaRPr lang="nl-BE"/>
          </a:p>
        </p:txBody>
      </p:sp>
      <p:sp>
        <p:nvSpPr>
          <p:cNvPr id="6" name="Titel 5"/>
          <p:cNvSpPr>
            <a:spLocks noGrp="1"/>
          </p:cNvSpPr>
          <p:nvPr>
            <p:ph type="title"/>
          </p:nvPr>
        </p:nvSpPr>
        <p:spPr/>
        <p:txBody>
          <a:bodyPr rtlCol="0"/>
          <a:lstStyle>
            <a:extLst/>
          </a:lstStyle>
          <a:p>
            <a:r>
              <a:rPr kumimoji="0" lang="nl-NL" smtClean="0"/>
              <a:t>Klik om de stijl te bewerken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extLst/>
          </a:lstStyle>
          <a:p>
            <a:fld id="{781C82BA-99DB-4509-8416-C7E50788CADD}" type="datetimeFigureOut">
              <a:rPr lang="nl-BE" smtClean="0"/>
              <a:t>8/03/2010</a:t>
            </a:fld>
            <a:endParaRPr lang="nl-BE"/>
          </a:p>
        </p:txBody>
      </p:sp>
      <p:sp>
        <p:nvSpPr>
          <p:cNvPr id="3" name="Tijdelijke aanduiding voor voettekst 2"/>
          <p:cNvSpPr>
            <a:spLocks noGrp="1"/>
          </p:cNvSpPr>
          <p:nvPr>
            <p:ph type="ftr" sz="quarter" idx="11"/>
          </p:nvPr>
        </p:nvSpPr>
        <p:spPr/>
        <p:txBody>
          <a:bodyPr/>
          <a:lstStyle>
            <a:extLst/>
          </a:lstStyle>
          <a:p>
            <a:endParaRPr lang="nl-BE"/>
          </a:p>
        </p:txBody>
      </p:sp>
      <p:sp>
        <p:nvSpPr>
          <p:cNvPr id="4" name="Tijdelijke aanduiding voor dianummer 3"/>
          <p:cNvSpPr>
            <a:spLocks noGrp="1"/>
          </p:cNvSpPr>
          <p:nvPr>
            <p:ph type="sldNum" sz="quarter" idx="12"/>
          </p:nvPr>
        </p:nvSpPr>
        <p:spPr/>
        <p:txBody>
          <a:bodyPr/>
          <a:lstStyle>
            <a:extLst/>
          </a:lstStyle>
          <a:p>
            <a:fld id="{63AFDA97-A990-4221-90D6-3281542154FE}" type="slidenum">
              <a:rPr lang="nl-BE" smtClean="0"/>
              <a:t>‹nr.›</a:t>
            </a:fld>
            <a:endParaRPr lang="nl-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bg>
      <p:bgRef idx="1003">
        <a:schemeClr val="bg1"/>
      </p:bgRef>
    </p:bg>
    <p:spTree>
      <p:nvGrpSpPr>
        <p:cNvPr id="1" name=""/>
        <p:cNvGrpSpPr/>
        <p:nvPr/>
      </p:nvGrpSpPr>
      <p:grpSpPr>
        <a:xfrm>
          <a:off x="0" y="0"/>
          <a:ext cx="0" cy="0"/>
          <a:chOff x="0" y="0"/>
          <a:chExt cx="0" cy="0"/>
        </a:xfrm>
      </p:grpSpPr>
      <p:sp>
        <p:nvSpPr>
          <p:cNvPr id="2" name="Titel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nl-NL" smtClean="0"/>
              <a:t>Klik om de stijl te bewerken</a:t>
            </a:r>
            <a:endParaRPr kumimoji="0" lang="en-US"/>
          </a:p>
        </p:txBody>
      </p:sp>
      <p:sp>
        <p:nvSpPr>
          <p:cNvPr id="3" name="Tijdelijke aanduiding voor tekst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nl-NL" smtClean="0"/>
              <a:t>Klik om de modelstijlen te bewerken</a:t>
            </a:r>
          </a:p>
        </p:txBody>
      </p:sp>
      <p:sp>
        <p:nvSpPr>
          <p:cNvPr id="4" name="Tijdelijke aanduiding voor inhoud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5" name="Tijdelijke aanduiding voor datum 4"/>
          <p:cNvSpPr>
            <a:spLocks noGrp="1"/>
          </p:cNvSpPr>
          <p:nvPr>
            <p:ph type="dt" sz="half" idx="10"/>
          </p:nvPr>
        </p:nvSpPr>
        <p:spPr>
          <a:xfrm>
            <a:off x="6727032" y="6407944"/>
            <a:ext cx="1920240" cy="365760"/>
          </a:xfrm>
        </p:spPr>
        <p:txBody>
          <a:bodyPr/>
          <a:lstStyle>
            <a:extLst/>
          </a:lstStyle>
          <a:p>
            <a:fld id="{781C82BA-99DB-4509-8416-C7E50788CADD}" type="datetimeFigureOut">
              <a:rPr lang="nl-BE" smtClean="0"/>
              <a:t>8/03/2010</a:t>
            </a:fld>
            <a:endParaRPr lang="nl-BE"/>
          </a:p>
        </p:txBody>
      </p:sp>
      <p:sp>
        <p:nvSpPr>
          <p:cNvPr id="6" name="Tijdelijke aanduiding voor voettekst 5"/>
          <p:cNvSpPr>
            <a:spLocks noGrp="1"/>
          </p:cNvSpPr>
          <p:nvPr>
            <p:ph type="ftr" sz="quarter" idx="11"/>
          </p:nvPr>
        </p:nvSpPr>
        <p:spPr/>
        <p:txBody>
          <a:bodyPr/>
          <a:lstStyle>
            <a:extLst/>
          </a:lstStyle>
          <a:p>
            <a:endParaRPr lang="nl-BE"/>
          </a:p>
        </p:txBody>
      </p:sp>
      <p:sp>
        <p:nvSpPr>
          <p:cNvPr id="7" name="Tijdelijke aanduiding voor dianummer 6"/>
          <p:cNvSpPr>
            <a:spLocks noGrp="1"/>
          </p:cNvSpPr>
          <p:nvPr>
            <p:ph type="sldNum" sz="quarter" idx="12"/>
          </p:nvPr>
        </p:nvSpPr>
        <p:spPr/>
        <p:txBody>
          <a:bodyPr/>
          <a:lstStyle>
            <a:extLst/>
          </a:lstStyle>
          <a:p>
            <a:fld id="{63AFDA97-A990-4221-90D6-3281542154FE}" type="slidenum">
              <a:rPr lang="nl-BE" smtClean="0"/>
              <a:t>‹nr.›</a:t>
            </a:fld>
            <a:endParaRPr lang="nl-BE"/>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bg>
      <p:bgRef idx="1002">
        <a:schemeClr val="bg1"/>
      </p:bgRef>
    </p:bg>
    <p:spTree>
      <p:nvGrpSpPr>
        <p:cNvPr id="1" name=""/>
        <p:cNvGrpSpPr/>
        <p:nvPr/>
      </p:nvGrpSpPr>
      <p:grpSpPr>
        <a:xfrm>
          <a:off x="0" y="0"/>
          <a:ext cx="0" cy="0"/>
          <a:chOff x="0" y="0"/>
          <a:chExt cx="0" cy="0"/>
        </a:xfrm>
      </p:grpSpPr>
      <p:sp>
        <p:nvSpPr>
          <p:cNvPr id="4" name="Tijdelijke aanduiding voor tekst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nl-NL" smtClean="0"/>
              <a:t>Klik om de modelstijlen te bewerken</a:t>
            </a:r>
          </a:p>
        </p:txBody>
      </p:sp>
      <p:sp>
        <p:nvSpPr>
          <p:cNvPr id="3" name="Tijdelijke aanduiding voor afbeelding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nl-NL" smtClean="0"/>
              <a:t>Klik op het pictogram als u een afbeelding wilt toevoegen</a:t>
            </a:r>
            <a:endParaRPr kumimoji="0" lang="en-US" dirty="0"/>
          </a:p>
        </p:txBody>
      </p:sp>
      <p:sp>
        <p:nvSpPr>
          <p:cNvPr id="5" name="Tijdelijke aanduiding voor datum 4"/>
          <p:cNvSpPr>
            <a:spLocks noGrp="1"/>
          </p:cNvSpPr>
          <p:nvPr>
            <p:ph type="dt" sz="half" idx="10"/>
          </p:nvPr>
        </p:nvSpPr>
        <p:spPr/>
        <p:txBody>
          <a:bodyPr/>
          <a:lstStyle>
            <a:lvl1pPr>
              <a:defRPr>
                <a:solidFill>
                  <a:schemeClr val="tx1"/>
                </a:solidFill>
              </a:defRPr>
            </a:lvl1pPr>
            <a:extLst/>
          </a:lstStyle>
          <a:p>
            <a:fld id="{781C82BA-99DB-4509-8416-C7E50788CADD}" type="datetimeFigureOut">
              <a:rPr lang="nl-BE" smtClean="0"/>
              <a:t>8/03/2010</a:t>
            </a:fld>
            <a:endParaRPr lang="nl-BE"/>
          </a:p>
        </p:txBody>
      </p:sp>
      <p:sp>
        <p:nvSpPr>
          <p:cNvPr id="6" name="Tijdelijke aanduiding voor voettekst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nl-BE"/>
          </a:p>
        </p:txBody>
      </p:sp>
      <p:sp>
        <p:nvSpPr>
          <p:cNvPr id="7" name="Tijdelijke aanduiding voor dianummer 6"/>
          <p:cNvSpPr>
            <a:spLocks noGrp="1"/>
          </p:cNvSpPr>
          <p:nvPr>
            <p:ph type="sldNum" sz="quarter" idx="12"/>
          </p:nvPr>
        </p:nvSpPr>
        <p:spPr/>
        <p:txBody>
          <a:bodyPr/>
          <a:lstStyle>
            <a:lvl1pPr>
              <a:defRPr>
                <a:solidFill>
                  <a:schemeClr val="tx1"/>
                </a:solidFill>
              </a:defRPr>
            </a:lvl1pPr>
            <a:extLst/>
          </a:lstStyle>
          <a:p>
            <a:fld id="{63AFDA97-A990-4221-90D6-3281542154FE}" type="slidenum">
              <a:rPr lang="nl-BE" smtClean="0"/>
              <a:t>‹nr.›</a:t>
            </a:fld>
            <a:endParaRPr lang="nl-BE"/>
          </a:p>
        </p:txBody>
      </p:sp>
      <p:sp>
        <p:nvSpPr>
          <p:cNvPr id="2" name="Titel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nl-NL" smtClean="0"/>
              <a:t>Klik om de stijl te bewerken</a:t>
            </a:r>
            <a:endParaRPr kumimoji="0" lang="en-US"/>
          </a:p>
        </p:txBody>
      </p:sp>
      <p:sp>
        <p:nvSpPr>
          <p:cNvPr id="8" name="Vrije v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Vrije v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echthoekige driehoek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Rechte verbindingslijn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Punthaak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Punthaak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Vrije v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Vrije v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echthoekige driehoek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Rechte verbindingslijn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jdelijke aanduiding voor titel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nl-NL" smtClean="0"/>
              <a:t>Klik om de stijl te bewerken</a:t>
            </a:r>
            <a:endParaRPr kumimoji="0" lang="en-US"/>
          </a:p>
        </p:txBody>
      </p:sp>
      <p:sp>
        <p:nvSpPr>
          <p:cNvPr id="30" name="Tijdelijke aanduiding voor tekst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nl-NL" smtClean="0"/>
              <a:t>Klik om de modelstijlen te bewerken</a:t>
            </a:r>
          </a:p>
          <a:p>
            <a:pPr lvl="1" eaLnBrk="1" latinLnBrk="0" hangingPunct="1"/>
            <a:r>
              <a:rPr kumimoji="0" lang="nl-NL" smtClean="0"/>
              <a:t>Tweede niveau</a:t>
            </a:r>
          </a:p>
          <a:p>
            <a:pPr lvl="2" eaLnBrk="1" latinLnBrk="0" hangingPunct="1"/>
            <a:r>
              <a:rPr kumimoji="0" lang="nl-NL" smtClean="0"/>
              <a:t>Derde niveau</a:t>
            </a:r>
          </a:p>
          <a:p>
            <a:pPr lvl="3" eaLnBrk="1" latinLnBrk="0" hangingPunct="1"/>
            <a:r>
              <a:rPr kumimoji="0" lang="nl-NL" smtClean="0"/>
              <a:t>Vierde niveau</a:t>
            </a:r>
          </a:p>
          <a:p>
            <a:pPr lvl="4" eaLnBrk="1" latinLnBrk="0" hangingPunct="1"/>
            <a:r>
              <a:rPr kumimoji="0" lang="nl-NL" smtClean="0"/>
              <a:t>Vijfde niveau</a:t>
            </a:r>
            <a:endParaRPr kumimoji="0" lang="en-US"/>
          </a:p>
        </p:txBody>
      </p:sp>
      <p:sp>
        <p:nvSpPr>
          <p:cNvPr id="10" name="Tijdelijke aanduiding voor datum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781C82BA-99DB-4509-8416-C7E50788CADD}" type="datetimeFigureOut">
              <a:rPr lang="nl-BE" smtClean="0"/>
              <a:t>8/03/2010</a:t>
            </a:fld>
            <a:endParaRPr lang="nl-BE"/>
          </a:p>
        </p:txBody>
      </p:sp>
      <p:sp>
        <p:nvSpPr>
          <p:cNvPr id="22" name="Tijdelijke aanduiding voor voettekst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nl-BE"/>
          </a:p>
        </p:txBody>
      </p:sp>
      <p:sp>
        <p:nvSpPr>
          <p:cNvPr id="18" name="Tijdelijke aanduiding voor dianumm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63AFDA97-A990-4221-90D6-3281542154FE}" type="slidenum">
              <a:rPr lang="nl-BE" smtClean="0"/>
              <a:t>‹nr.›</a:t>
            </a:fld>
            <a:endParaRPr lang="nl-B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www.webstats4u.com/stats?ADs7PQYeVNFHaGwecFmKLl4Ma7UQ" TargetMode="External"/><Relationship Id="rId13" Type="http://schemas.openxmlformats.org/officeDocument/2006/relationships/image" Target="../media/image8.gif"/><Relationship Id="rId3" Type="http://schemas.openxmlformats.org/officeDocument/2006/relationships/hyperlink" Target="http://www.paintingfun.nl/" TargetMode="External"/><Relationship Id="rId7" Type="http://schemas.openxmlformats.org/officeDocument/2006/relationships/hyperlink" Target="http://www.belstat.nl/viewstat.asp?UserID=paintingfun&amp;lang=nl" TargetMode="External"/><Relationship Id="rId12" Type="http://schemas.openxmlformats.org/officeDocument/2006/relationships/image" Target="../media/image7.gif"/><Relationship Id="rId2" Type="http://schemas.openxmlformats.org/officeDocument/2006/relationships/hyperlink" Target="http://www.wallpapers.paintingfun.nl/" TargetMode="External"/><Relationship Id="rId1" Type="http://schemas.openxmlformats.org/officeDocument/2006/relationships/slideLayout" Target="../slideLayouts/slideLayout2.xml"/><Relationship Id="rId6" Type="http://schemas.openxmlformats.org/officeDocument/2006/relationships/hyperlink" Target="http://www.stealth.nl/report/?name=painti01" TargetMode="External"/><Relationship Id="rId11" Type="http://schemas.openxmlformats.org/officeDocument/2006/relationships/image" Target="../media/image6.gif"/><Relationship Id="rId5" Type="http://schemas.openxmlformats.org/officeDocument/2006/relationships/hyperlink" Target="http://www.nedstatbasic.net/stats?ADGUsgyTl7cvaYEYJGdE7+MYOUgw" TargetMode="External"/><Relationship Id="rId10" Type="http://schemas.openxmlformats.org/officeDocument/2006/relationships/image" Target="../media/image5.jpeg"/><Relationship Id="rId4" Type="http://schemas.openxmlformats.org/officeDocument/2006/relationships/hyperlink" Target="http://www.webstats4u.com/stats?ADIWVQaSLnY8WCkof9SzWoZpLMrQ" TargetMode="External"/><Relationship Id="rId9" Type="http://schemas.openxmlformats.org/officeDocument/2006/relationships/image" Target="../media/image4.gif"/><Relationship Id="rId14" Type="http://schemas.openxmlformats.org/officeDocument/2006/relationships/image" Target="../media/image9.jpeg"/></Relationships>
</file>

<file path=ppt/slides/_rels/slide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http://www.leestrainer.nl/Woordenschat/map5/muil.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 name="Titel 1"/>
          <p:cNvSpPr>
            <a:spLocks noGrp="1"/>
          </p:cNvSpPr>
          <p:nvPr>
            <p:ph type="ctrTitle"/>
          </p:nvPr>
        </p:nvSpPr>
        <p:spPr/>
        <p:txBody>
          <a:bodyPr>
            <a:noAutofit/>
          </a:bodyPr>
          <a:lstStyle/>
          <a:p>
            <a:r>
              <a:rPr lang="nl-BE" sz="9600" dirty="0" smtClean="0"/>
              <a:t>De leeuw</a:t>
            </a:r>
            <a:endParaRPr lang="nl-BE" sz="9600" dirty="0"/>
          </a:p>
        </p:txBody>
      </p:sp>
      <p:sp>
        <p:nvSpPr>
          <p:cNvPr id="3" name="Ondertitel 2"/>
          <p:cNvSpPr>
            <a:spLocks noGrp="1"/>
          </p:cNvSpPr>
          <p:nvPr>
            <p:ph type="subTitle" idx="1"/>
          </p:nvPr>
        </p:nvSpPr>
        <p:spPr/>
        <p:txBody>
          <a:bodyPr/>
          <a:lstStyle/>
          <a:p>
            <a:r>
              <a:rPr lang="nl-BE" dirty="0" smtClean="0"/>
              <a:t>gevaarlijk</a:t>
            </a:r>
            <a:endParaRPr lang="nl-BE"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xit" presetSubtype="0" fill="hold" grpId="0" nodeType="clickEffect">
                                  <p:stCondLst>
                                    <p:cond delay="0"/>
                                  </p:stCondLst>
                                  <p:childTnLst>
                                    <p:anim calcmode="lin" valueType="num">
                                      <p:cBhvr>
                                        <p:cTn id="6" dur="1000"/>
                                        <p:tgtEl>
                                          <p:spTgt spid="2"/>
                                        </p:tgtEl>
                                        <p:attrNameLst>
                                          <p:attrName>ppt_w</p:attrName>
                                        </p:attrNameLst>
                                      </p:cBhvr>
                                      <p:tavLst>
                                        <p:tav tm="0">
                                          <p:val>
                                            <p:strVal val="ppt_w"/>
                                          </p:val>
                                        </p:tav>
                                        <p:tav tm="100000">
                                          <p:val>
                                            <p:strVal val="ppt_w*0.70"/>
                                          </p:val>
                                        </p:tav>
                                      </p:tavLst>
                                    </p:anim>
                                    <p:anim calcmode="lin" valueType="num">
                                      <p:cBhvr>
                                        <p:cTn id="7" dur="1000"/>
                                        <p:tgtEl>
                                          <p:spTgt spid="2"/>
                                        </p:tgtEl>
                                        <p:attrNameLst>
                                          <p:attrName>ppt_h</p:attrName>
                                        </p:attrNameLst>
                                      </p:cBhvr>
                                      <p:tavLst>
                                        <p:tav tm="0">
                                          <p:val>
                                            <p:strVal val="ppt_h"/>
                                          </p:val>
                                        </p:tav>
                                        <p:tav tm="100000">
                                          <p:val>
                                            <p:strVal val="ppt_h"/>
                                          </p:val>
                                        </p:tav>
                                      </p:tavLst>
                                    </p:anim>
                                    <p:animEffect transition="out" filter="fade">
                                      <p:cBhvr>
                                        <p:cTn id="8" dur="1000"/>
                                        <p:tgtEl>
                                          <p:spTgt spid="2"/>
                                        </p:tgtEl>
                                      </p:cBhvr>
                                    </p:animEffect>
                                    <p:set>
                                      <p:cBhvr>
                                        <p:cTn id="9" dur="1" fill="hold">
                                          <p:stCondLst>
                                            <p:cond delay="999"/>
                                          </p:stCondLst>
                                        </p:cTn>
                                        <p:tgtEl>
                                          <p:spTgt spid="2"/>
                                        </p:tgtEl>
                                        <p:attrNameLst>
                                          <p:attrName>style.visibility</p:attrName>
                                        </p:attrNameLst>
                                      </p:cBhvr>
                                      <p:to>
                                        <p:strVal val="hidden"/>
                                      </p:to>
                                    </p:set>
                                  </p:childTnLst>
                                </p:cTn>
                              </p:par>
                            </p:childTnLst>
                          </p:cTn>
                        </p:par>
                      </p:childTnLst>
                    </p:cTn>
                  </p:par>
                  <p:par>
                    <p:cTn id="10" fill="hold">
                      <p:stCondLst>
                        <p:cond delay="indefinite"/>
                      </p:stCondLst>
                      <p:childTnLst>
                        <p:par>
                          <p:cTn id="11" fill="hold">
                            <p:stCondLst>
                              <p:cond delay="0"/>
                            </p:stCondLst>
                            <p:childTnLst>
                              <p:par>
                                <p:cTn id="12" presetID="47" presetClass="path" presetSubtype="0" accel="50000" decel="50000" fill="hold" grpId="0" nodeType="clickEffect">
                                  <p:stCondLst>
                                    <p:cond delay="0"/>
                                  </p:stCondLst>
                                  <p:childTnLst>
                                    <p:animMotion origin="layout" path="M 0 0  C 0.002 0.08394  0.009 0.1439  0.016 0.1439  C 0.023 0.1439  0.029 0.08394  0.031 0  C 0.034 0.08394  0.04 0.1439  0.047 0.1439  C 0.054 0.1439  0.06 0.08394  0.062 0  C 0.065 0.08394  0.071 0.1439  0.078 0.1439  C 0.085 0.1439  0.092 0.08394  0.094 0  C 0.096 0.08394  0.102 0.1439  0.11 0.1439  C 0.116 0.1439  0.123 0.08394  0.125 0  C 0.127 0.08394  0.134 0.1439  0.141 0.1439  C 0.148 0.1439  0.154 0.08394  0.156 0  C 0.159 0.08394  0.165 0.1439  0.172 0.1439  C 0.179 0.1439  0.185 0.08394  0.188 0  C 0.19 0.08394  0.196 0.1439  0.203 0.1439  C 0.21 0.1439  0.217 0.08394  0.219 0  C 0.221 0.08394  0.227 0.1439  0.235 0.1439  C 0.242 0.1439  0.248 0.08394  0.25 0  E" pathEditMode="relative" ptsTypes="">
                                      <p:cBhvr>
                                        <p:cTn id="13" dur="2000" fill="hold"/>
                                        <p:tgtEl>
                                          <p:spTgt spid="3">
                                            <p:txEl>
                                              <p:pRg st="0" end="0"/>
                                            </p:txEl>
                                          </p:spTgt>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normAutofit/>
          </a:bodyPr>
          <a:lstStyle/>
          <a:p>
            <a:r>
              <a:rPr lang="nl-BE" dirty="0" smtClean="0"/>
              <a:t>Ze leven in Afrika</a:t>
            </a:r>
          </a:p>
          <a:p>
            <a:r>
              <a:rPr lang="nl-BE" dirty="0" smtClean="0"/>
              <a:t>Het is daar warm</a:t>
            </a:r>
          </a:p>
          <a:p>
            <a:r>
              <a:rPr lang="nl-BE" dirty="0" smtClean="0"/>
              <a:t>Ze hebben en dikke vacht</a:t>
            </a:r>
          </a:p>
          <a:p>
            <a:r>
              <a:rPr lang="nl-BE" dirty="0" smtClean="0"/>
              <a:t>Ze jagen </a:t>
            </a:r>
            <a:r>
              <a:rPr lang="nl-BE" smtClean="0"/>
              <a:t>op hun </a:t>
            </a:r>
            <a:r>
              <a:rPr lang="nl-BE" dirty="0" smtClean="0"/>
              <a:t>prooi</a:t>
            </a:r>
          </a:p>
          <a:p>
            <a:r>
              <a:rPr lang="nl-BE" dirty="0" smtClean="0"/>
              <a:t>Ze zeggen dat de leeuw de koning van de jungle is </a:t>
            </a:r>
          </a:p>
          <a:p>
            <a:endParaRPr lang="nl-BE" dirty="0"/>
          </a:p>
        </p:txBody>
      </p:sp>
      <p:sp>
        <p:nvSpPr>
          <p:cNvPr id="2" name="Titel 1"/>
          <p:cNvSpPr>
            <a:spLocks noGrp="1"/>
          </p:cNvSpPr>
          <p:nvPr>
            <p:ph type="title"/>
          </p:nvPr>
        </p:nvSpPr>
        <p:spPr/>
        <p:txBody>
          <a:bodyPr/>
          <a:lstStyle/>
          <a:p>
            <a:r>
              <a:rPr lang="nl-BE" dirty="0" smtClean="0"/>
              <a:t>De leeuw zelf </a:t>
            </a:r>
            <a:endParaRPr lang="nl-BE" dirty="0"/>
          </a:p>
        </p:txBody>
      </p:sp>
    </p:spTree>
  </p:cSld>
  <p:clrMapOvr>
    <a:masterClrMapping/>
  </p:clrMapOvr>
  <p:transition>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lstStyle/>
          <a:p>
            <a:endParaRPr lang="nl-BE" dirty="0"/>
          </a:p>
        </p:txBody>
      </p:sp>
      <p:sp>
        <p:nvSpPr>
          <p:cNvPr id="2" name="Titel 1"/>
          <p:cNvSpPr>
            <a:spLocks noGrp="1"/>
          </p:cNvSpPr>
          <p:nvPr>
            <p:ph type="title"/>
          </p:nvPr>
        </p:nvSpPr>
        <p:spPr/>
        <p:txBody>
          <a:bodyPr>
            <a:normAutofit fontScale="90000"/>
          </a:bodyPr>
          <a:lstStyle/>
          <a:p>
            <a:r>
              <a:rPr lang="nl-BE" dirty="0" smtClean="0"/>
              <a:t>Maar deze man zag dat niet zitten</a:t>
            </a:r>
            <a:endParaRPr lang="nl-BE" dirty="0"/>
          </a:p>
        </p:txBody>
      </p:sp>
      <p:pic>
        <p:nvPicPr>
          <p:cNvPr id="14338" name="Picture 2" descr="http://www.contrib.andrew.cmu.edu/~akhandel/Tarzan.jpg"/>
          <p:cNvPicPr>
            <a:picLocks noChangeAspect="1" noChangeArrowheads="1"/>
          </p:cNvPicPr>
          <p:nvPr/>
        </p:nvPicPr>
        <p:blipFill>
          <a:blip r:embed="rId2" cstate="print"/>
          <a:srcRect/>
          <a:stretch>
            <a:fillRect/>
          </a:stretch>
        </p:blipFill>
        <p:spPr bwMode="auto">
          <a:xfrm>
            <a:off x="357158" y="1571612"/>
            <a:ext cx="8610600" cy="4886338"/>
          </a:xfrm>
          <a:prstGeom prst="rect">
            <a:avLst/>
          </a:prstGeom>
          <a:noFill/>
        </p:spPr>
      </p:pic>
    </p:spTree>
  </p:cSld>
  <p:clrMapOvr>
    <a:masterClrMapping/>
  </p:clrMapOvr>
  <p:transition>
    <p:split orient="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lstStyle/>
          <a:p>
            <a:endParaRPr lang="nl-BE" dirty="0"/>
          </a:p>
        </p:txBody>
      </p:sp>
      <p:sp>
        <p:nvSpPr>
          <p:cNvPr id="2" name="Titel 1"/>
          <p:cNvSpPr>
            <a:spLocks noGrp="1"/>
          </p:cNvSpPr>
          <p:nvPr>
            <p:ph type="title"/>
          </p:nvPr>
        </p:nvSpPr>
        <p:spPr/>
        <p:txBody>
          <a:bodyPr/>
          <a:lstStyle/>
          <a:p>
            <a:r>
              <a:rPr lang="nl-BE" dirty="0" smtClean="0"/>
              <a:t>De welpen</a:t>
            </a:r>
            <a:endParaRPr lang="nl-BE" dirty="0"/>
          </a:p>
        </p:txBody>
      </p:sp>
      <p:sp>
        <p:nvSpPr>
          <p:cNvPr id="16385" name="Rectangle 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nl-BE" sz="600" b="1" i="0" u="none" strike="noStrike" cap="none" normalizeH="0" baseline="0" dirty="0" smtClean="0">
                <a:ln>
                  <a:noFill/>
                </a:ln>
                <a:solidFill>
                  <a:srgbClr val="FFA31B"/>
                </a:solidFill>
                <a:effectLst/>
                <a:latin typeface="Verdana" pitchFamily="34" charset="0"/>
                <a:cs typeface="Arial" pitchFamily="34" charset="0"/>
                <a:hlinkClick r:id="rId2"/>
              </a:rPr>
              <a:t>PF Free </a:t>
            </a:r>
            <a:r>
              <a:rPr kumimoji="0" lang="nl-BE" sz="600" b="1" i="0" u="none" strike="noStrike" cap="none" normalizeH="0" baseline="0" dirty="0" err="1" smtClean="0">
                <a:ln>
                  <a:noFill/>
                </a:ln>
                <a:solidFill>
                  <a:srgbClr val="FFA31B"/>
                </a:solidFill>
                <a:effectLst/>
                <a:latin typeface="Verdana" pitchFamily="34" charset="0"/>
                <a:cs typeface="Arial" pitchFamily="34" charset="0"/>
                <a:hlinkClick r:id="rId2"/>
              </a:rPr>
              <a:t>Wallpapers</a:t>
            </a:r>
            <a:r>
              <a:rPr kumimoji="0" lang="nl-BE" sz="600" b="1" i="0" u="none" strike="noStrike" cap="none" normalizeH="0" baseline="0" dirty="0" smtClean="0">
                <a:ln>
                  <a:noFill/>
                </a:ln>
                <a:solidFill>
                  <a:srgbClr val="FFA31B"/>
                </a:solidFill>
                <a:effectLst/>
                <a:latin typeface="Verdana" pitchFamily="34" charset="0"/>
                <a:cs typeface="Arial" pitchFamily="34" charset="0"/>
                <a:hlinkClick r:id="rId2"/>
              </a:rPr>
              <a:t> 4 </a:t>
            </a:r>
            <a:r>
              <a:rPr kumimoji="0" lang="nl-BE" sz="600" b="1" i="0" u="none" strike="noStrike" cap="none" normalizeH="0" baseline="0" dirty="0" err="1" smtClean="0">
                <a:ln>
                  <a:noFill/>
                </a:ln>
                <a:solidFill>
                  <a:srgbClr val="FFA31B"/>
                </a:solidFill>
                <a:effectLst/>
                <a:latin typeface="Verdana" pitchFamily="34" charset="0"/>
                <a:cs typeface="Arial" pitchFamily="34" charset="0"/>
                <a:hlinkClick r:id="rId2"/>
              </a:rPr>
              <a:t>You</a:t>
            </a:r>
            <a:r>
              <a:rPr kumimoji="0" lang="nl-BE" sz="600" b="1" i="0" u="none" strike="noStrike" cap="none" normalizeH="0" baseline="0" dirty="0" smtClean="0">
                <a:ln>
                  <a:noFill/>
                </a:ln>
                <a:solidFill>
                  <a:srgbClr val="FFA31B"/>
                </a:solidFill>
                <a:effectLst/>
                <a:latin typeface="Verdana" pitchFamily="34" charset="0"/>
                <a:cs typeface="Arial" pitchFamily="34" charset="0"/>
                <a:hlinkClick r:id="rId2"/>
              </a:rPr>
              <a:t>  </a:t>
            </a:r>
            <a:r>
              <a:rPr kumimoji="0" lang="nl-BE" sz="1000" b="1" i="0" u="none" strike="noStrike" cap="none" normalizeH="0" baseline="0" dirty="0" smtClean="0">
                <a:ln>
                  <a:noFill/>
                </a:ln>
                <a:solidFill>
                  <a:srgbClr val="FFA31B"/>
                </a:solidFill>
                <a:effectLst/>
                <a:latin typeface="Verdana" pitchFamily="34" charset="0"/>
                <a:cs typeface="Arial" pitchFamily="34" charset="0"/>
                <a:hlinkClick r:id="rId2"/>
              </a:rPr>
              <a:t> </a:t>
            </a:r>
            <a:endParaRPr kumimoji="0" lang="nl-BE" sz="600" b="1" i="0" u="none" strike="noStrike" cap="none" normalizeH="0" baseline="0" dirty="0" smtClean="0">
              <a:ln>
                <a:noFill/>
              </a:ln>
              <a:solidFill>
                <a:srgbClr val="FFA31B"/>
              </a:solidFill>
              <a:effectLst/>
              <a:latin typeface="Verdana" pitchFamily="34" charset="0"/>
              <a:cs typeface="Arial" pitchFamily="34" charset="0"/>
              <a:hlinkClick r:id="rId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BE" sz="600" b="1" i="0" u="none" strike="noStrike" cap="none" normalizeH="0" baseline="0" dirty="0" smtClean="0">
                <a:ln>
                  <a:noFill/>
                </a:ln>
                <a:solidFill>
                  <a:srgbClr val="FFA31B"/>
                </a:solidFill>
                <a:effectLst/>
                <a:latin typeface="Verdana" pitchFamily="34" charset="0"/>
                <a:cs typeface="Arial" pitchFamily="34" charset="0"/>
                <a:hlinkClick r:id="rId2"/>
              </a:rPr>
              <a:t>  </a:t>
            </a:r>
            <a:r>
              <a:rPr kumimoji="0" lang="nl-BE" sz="46000" b="1" i="0" u="none" strike="noStrike" cap="none" normalizeH="0" baseline="0" dirty="0" smtClean="0">
                <a:ln>
                  <a:noFill/>
                </a:ln>
                <a:solidFill>
                  <a:srgbClr val="FFA31B"/>
                </a:solidFill>
                <a:effectLst/>
                <a:latin typeface="Verdana" pitchFamily="34" charset="0"/>
                <a:cs typeface="Arial" pitchFamily="34" charset="0"/>
                <a:hlinkClick r:id="rId2"/>
              </a:rPr>
              <a:t> </a:t>
            </a:r>
            <a:endParaRPr kumimoji="0" lang="nl-BE" sz="600" b="1" i="0" u="none" strike="noStrike" cap="none" normalizeH="0" baseline="0" dirty="0" smtClean="0">
              <a:ln>
                <a:noFill/>
              </a:ln>
              <a:solidFill>
                <a:srgbClr val="FFA31B"/>
              </a:solidFill>
              <a:effectLst/>
              <a:latin typeface="Verdana" pitchFamily="34" charset="0"/>
              <a:cs typeface="Arial" pitchFamily="34" charset="0"/>
              <a:hlinkClick r:id="rId2"/>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BE" sz="600" b="0" i="0" u="none" strike="noStrike" cap="none" normalizeH="0" baseline="0" dirty="0" smtClean="0">
                <a:ln>
                  <a:noFill/>
                </a:ln>
                <a:solidFill>
                  <a:schemeClr val="tx1"/>
                </a:solidFill>
                <a:effectLst/>
                <a:latin typeface="Arial" pitchFamily="34" charset="0"/>
                <a:cs typeface="Arial" pitchFamily="34" charset="0"/>
              </a:rPr>
              <a:t/>
            </a:r>
            <a:br>
              <a:rPr kumimoji="0" lang="nl-BE" sz="600" b="0" i="0" u="none" strike="noStrike" cap="none" normalizeH="0" baseline="0" dirty="0" smtClean="0">
                <a:ln>
                  <a:noFill/>
                </a:ln>
                <a:solidFill>
                  <a:schemeClr val="tx1"/>
                </a:solidFill>
                <a:effectLst/>
                <a:latin typeface="Arial" pitchFamily="34" charset="0"/>
                <a:cs typeface="Arial" pitchFamily="34" charset="0"/>
              </a:rPr>
            </a:br>
            <a:endParaRPr kumimoji="0" lang="nl-BE" sz="700" b="1" i="0" u="none" strike="noStrike" cap="none" normalizeH="0" baseline="0" dirty="0" smtClean="0">
              <a:ln>
                <a:noFill/>
              </a:ln>
              <a:solidFill>
                <a:srgbClr val="FFA31B"/>
              </a:solidFill>
              <a:effectLst/>
              <a:latin typeface="Verdana"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BE" sz="900" b="1" i="0" u="none" strike="noStrike" cap="none" normalizeH="0" baseline="0" dirty="0" smtClean="0">
                <a:ln>
                  <a:noFill/>
                </a:ln>
                <a:solidFill>
                  <a:srgbClr val="FFA31B"/>
                </a:solidFill>
                <a:effectLst/>
                <a:latin typeface="Arial" pitchFamily="34" charset="0"/>
                <a:cs typeface="Arial" pitchFamily="34" charset="0"/>
              </a:rPr>
              <a:t/>
            </a:r>
            <a:br>
              <a:rPr kumimoji="0" lang="nl-BE" sz="900" b="1" i="0" u="none" strike="noStrike" cap="none" normalizeH="0" baseline="0" dirty="0" smtClean="0">
                <a:ln>
                  <a:noFill/>
                </a:ln>
                <a:solidFill>
                  <a:srgbClr val="FFA31B"/>
                </a:solidFill>
                <a:effectLst/>
                <a:latin typeface="Arial" pitchFamily="34" charset="0"/>
                <a:cs typeface="Arial" pitchFamily="34" charset="0"/>
              </a:rPr>
            </a:br>
            <a:endParaRPr kumimoji="0" lang="nl-BE" sz="600" b="1" i="0" u="none" strike="noStrike" cap="none" normalizeH="0" baseline="0" dirty="0" smtClean="0">
              <a:ln>
                <a:noFill/>
              </a:ln>
              <a:solidFill>
                <a:srgbClr val="FFA31B"/>
              </a:solidFill>
              <a:effectLst/>
              <a:latin typeface="Verdana"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BE" sz="800" b="1" i="0" u="none" strike="noStrike" cap="none" normalizeH="0" baseline="0" dirty="0" smtClean="0">
                <a:ln>
                  <a:noFill/>
                </a:ln>
                <a:solidFill>
                  <a:srgbClr val="FFFFFF"/>
                </a:solidFill>
                <a:effectLst/>
                <a:latin typeface="Arial" pitchFamily="34" charset="0"/>
                <a:cs typeface="Arial" pitchFamily="34" charset="0"/>
                <a:hlinkClick r:id="rId2"/>
              </a:rPr>
              <a:t>Copyright © 2006 - 2010 PF Free </a:t>
            </a:r>
            <a:r>
              <a:rPr kumimoji="0" lang="nl-BE" sz="800" b="1" i="0" u="none" strike="noStrike" cap="none" normalizeH="0" baseline="0" dirty="0" err="1" smtClean="0">
                <a:ln>
                  <a:noFill/>
                </a:ln>
                <a:solidFill>
                  <a:srgbClr val="FFFFFF"/>
                </a:solidFill>
                <a:effectLst/>
                <a:latin typeface="Arial" pitchFamily="34" charset="0"/>
                <a:cs typeface="Arial" pitchFamily="34" charset="0"/>
                <a:hlinkClick r:id="rId2"/>
              </a:rPr>
              <a:t>Wallpapers</a:t>
            </a:r>
            <a:r>
              <a:rPr kumimoji="0" lang="nl-BE" sz="800" b="1" i="0" u="none" strike="noStrike" cap="none" normalizeH="0" baseline="0" dirty="0" smtClean="0">
                <a:ln>
                  <a:noFill/>
                </a:ln>
                <a:solidFill>
                  <a:srgbClr val="FFFFFF"/>
                </a:solidFill>
                <a:effectLst/>
                <a:latin typeface="Arial" pitchFamily="34" charset="0"/>
                <a:cs typeface="Arial" pitchFamily="34" charset="0"/>
                <a:hlinkClick r:id="rId2"/>
              </a:rPr>
              <a:t> 4 </a:t>
            </a:r>
            <a:r>
              <a:rPr kumimoji="0" lang="nl-BE" sz="800" b="1" i="0" u="none" strike="noStrike" cap="none" normalizeH="0" baseline="0" dirty="0" err="1" smtClean="0">
                <a:ln>
                  <a:noFill/>
                </a:ln>
                <a:solidFill>
                  <a:srgbClr val="FFFFFF"/>
                </a:solidFill>
                <a:effectLst/>
                <a:latin typeface="Arial" pitchFamily="34" charset="0"/>
                <a:cs typeface="Arial" pitchFamily="34" charset="0"/>
                <a:hlinkClick r:id="rId2"/>
              </a:rPr>
              <a:t>You</a:t>
            </a:r>
            <a:r>
              <a:rPr kumimoji="0" lang="nl-BE" sz="800" b="1" i="0" u="none" strike="noStrike" cap="none" normalizeH="0" baseline="0" dirty="0" smtClean="0">
                <a:ln>
                  <a:noFill/>
                </a:ln>
                <a:solidFill>
                  <a:srgbClr val="FFFFFF"/>
                </a:solidFill>
                <a:effectLst/>
                <a:latin typeface="Arial" pitchFamily="34" charset="0"/>
                <a:cs typeface="Arial" pitchFamily="34" charset="0"/>
              </a:rPr>
              <a:t/>
            </a:r>
            <a:br>
              <a:rPr kumimoji="0" lang="nl-BE" sz="800" b="1" i="0" u="none" strike="noStrike" cap="none" normalizeH="0" baseline="0" dirty="0" smtClean="0">
                <a:ln>
                  <a:noFill/>
                </a:ln>
                <a:solidFill>
                  <a:srgbClr val="FFFFFF"/>
                </a:solidFill>
                <a:effectLst/>
                <a:latin typeface="Arial" pitchFamily="34" charset="0"/>
                <a:cs typeface="Arial" pitchFamily="34" charset="0"/>
              </a:rPr>
            </a:br>
            <a:r>
              <a:rPr kumimoji="0" lang="nl-BE" sz="800" b="1" i="0" u="none" strike="noStrike" cap="none" normalizeH="0" baseline="0" dirty="0" smtClean="0">
                <a:ln>
                  <a:noFill/>
                </a:ln>
                <a:solidFill>
                  <a:srgbClr val="FFFFFF"/>
                </a:solidFill>
                <a:effectLst/>
                <a:latin typeface="Arial" pitchFamily="34" charset="0"/>
                <a:cs typeface="Arial" pitchFamily="34" charset="0"/>
              </a:rPr>
              <a:t/>
            </a:r>
            <a:br>
              <a:rPr kumimoji="0" lang="nl-BE" sz="800" b="1" i="0" u="none" strike="noStrike" cap="none" normalizeH="0" baseline="0" dirty="0" smtClean="0">
                <a:ln>
                  <a:noFill/>
                </a:ln>
                <a:solidFill>
                  <a:srgbClr val="FFFFFF"/>
                </a:solidFill>
                <a:effectLst/>
                <a:latin typeface="Arial" pitchFamily="34" charset="0"/>
                <a:cs typeface="Arial" pitchFamily="34" charset="0"/>
              </a:rPr>
            </a:br>
            <a:r>
              <a:rPr kumimoji="0" lang="nl-BE" sz="800" b="1" i="0" u="none" strike="noStrike" cap="none" normalizeH="0" baseline="0" dirty="0" smtClean="0">
                <a:ln>
                  <a:noFill/>
                </a:ln>
                <a:solidFill>
                  <a:srgbClr val="FFFFFF"/>
                </a:solidFill>
                <a:effectLst/>
                <a:latin typeface="Arial" pitchFamily="34" charset="0"/>
                <a:cs typeface="Arial" pitchFamily="34" charset="0"/>
                <a:hlinkClick r:id="rId3"/>
              </a:rPr>
              <a:t>Onderdeel van </a:t>
            </a:r>
            <a:r>
              <a:rPr kumimoji="0" lang="nl-BE" sz="800" b="1" i="0" u="none" strike="noStrike" cap="none" normalizeH="0" baseline="0" dirty="0" err="1" smtClean="0">
                <a:ln>
                  <a:noFill/>
                </a:ln>
                <a:solidFill>
                  <a:srgbClr val="FFFFFF"/>
                </a:solidFill>
                <a:effectLst/>
                <a:latin typeface="Arial" pitchFamily="34" charset="0"/>
                <a:cs typeface="Arial" pitchFamily="34" charset="0"/>
                <a:hlinkClick r:id="rId3"/>
              </a:rPr>
              <a:t>www.paintingfun.nl</a:t>
            </a:r>
            <a:r>
              <a:rPr kumimoji="0" lang="nl-BE" sz="800" b="1" i="0" u="none" strike="noStrike" cap="none" normalizeH="0" baseline="0" dirty="0" smtClean="0">
                <a:ln>
                  <a:noFill/>
                </a:ln>
                <a:solidFill>
                  <a:srgbClr val="FFFFFF"/>
                </a:solidFill>
                <a:effectLst/>
                <a:latin typeface="Arial" pitchFamily="34" charset="0"/>
                <a:cs typeface="Arial" pitchFamily="34" charset="0"/>
              </a:rPr>
              <a:t> </a:t>
            </a:r>
            <a:br>
              <a:rPr kumimoji="0" lang="nl-BE" sz="800" b="1" i="0" u="none" strike="noStrike" cap="none" normalizeH="0" baseline="0" dirty="0" smtClean="0">
                <a:ln>
                  <a:noFill/>
                </a:ln>
                <a:solidFill>
                  <a:srgbClr val="FFFFFF"/>
                </a:solidFill>
                <a:effectLst/>
                <a:latin typeface="Arial" pitchFamily="34" charset="0"/>
                <a:cs typeface="Arial" pitchFamily="34" charset="0"/>
              </a:rPr>
            </a:br>
            <a:r>
              <a:rPr kumimoji="0" lang="nl-BE" sz="800" b="1" i="0" u="none" strike="noStrike" cap="none" normalizeH="0" baseline="0" dirty="0" smtClean="0">
                <a:ln>
                  <a:noFill/>
                </a:ln>
                <a:solidFill>
                  <a:srgbClr val="FFFFFF"/>
                </a:solidFill>
                <a:effectLst/>
                <a:latin typeface="Arial" pitchFamily="34" charset="0"/>
                <a:cs typeface="Arial" pitchFamily="34" charset="0"/>
              </a:rPr>
              <a:t/>
            </a:r>
            <a:br>
              <a:rPr kumimoji="0" lang="nl-BE" sz="800" b="1" i="0" u="none" strike="noStrike" cap="none" normalizeH="0" baseline="0" dirty="0" smtClean="0">
                <a:ln>
                  <a:noFill/>
                </a:ln>
                <a:solidFill>
                  <a:srgbClr val="FFFFFF"/>
                </a:solidFill>
                <a:effectLst/>
                <a:latin typeface="Arial" pitchFamily="34" charset="0"/>
                <a:cs typeface="Arial" pitchFamily="34" charset="0"/>
              </a:rPr>
            </a:br>
            <a:endParaRPr kumimoji="0" lang="nl-BE" sz="800" b="1" i="0" u="none" strike="noStrike" cap="none" normalizeH="0" baseline="0" dirty="0" smtClean="0">
              <a:ln>
                <a:noFill/>
              </a:ln>
              <a:solidFill>
                <a:srgbClr val="FFFFFF"/>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BE" sz="600" b="1" i="0" u="none" strike="noStrike" cap="none" normalizeH="0" baseline="0" dirty="0" smtClean="0">
                <a:ln>
                  <a:noFill/>
                </a:ln>
                <a:solidFill>
                  <a:srgbClr val="FFFFFF"/>
                </a:solidFill>
                <a:effectLst/>
                <a:latin typeface="Verdana" pitchFamily="34" charset="0"/>
                <a:cs typeface="Arial" pitchFamily="34" charset="0"/>
              </a:rPr>
              <a:t>Wie is er nu </a:t>
            </a:r>
            <a:r>
              <a:rPr kumimoji="0" lang="nl-BE" sz="600" b="1" i="0" u="none" strike="noStrike" cap="none" normalizeH="0" baseline="0" dirty="0" err="1" smtClean="0">
                <a:ln>
                  <a:noFill/>
                </a:ln>
                <a:solidFill>
                  <a:srgbClr val="FFFFFF"/>
                </a:solidFill>
                <a:effectLst/>
                <a:latin typeface="Verdana" pitchFamily="34" charset="0"/>
                <a:cs typeface="Arial" pitchFamily="34" charset="0"/>
              </a:rPr>
              <a:t>on-line</a:t>
            </a:r>
            <a:r>
              <a:rPr kumimoji="0" lang="nl-BE" sz="600" b="1" i="0" u="none" strike="noStrike" cap="none" normalizeH="0" baseline="0" dirty="0" smtClean="0">
                <a:ln>
                  <a:noFill/>
                </a:ln>
                <a:solidFill>
                  <a:srgbClr val="FFFFFF"/>
                </a:solidFill>
                <a:effectLst/>
                <a:latin typeface="Verdana" pitchFamily="34" charset="0"/>
                <a:cs typeface="Arial" pitchFamily="34" charset="0"/>
              </a:rPr>
              <a:t>?:  82 gast(en) </a:t>
            </a:r>
            <a:r>
              <a:rPr kumimoji="0" lang="nl-BE" sz="600" b="1" i="0" u="none" strike="noStrike" cap="none" normalizeH="0" baseline="0" dirty="0" smtClean="0">
                <a:ln>
                  <a:noFill/>
                </a:ln>
                <a:solidFill>
                  <a:srgbClr val="FFFFFF"/>
                </a:solidFill>
                <a:effectLst/>
                <a:latin typeface="Verdana" pitchFamily="34" charset="0"/>
                <a:cs typeface="Arial" pitchFamily="34" charset="0"/>
                <a:hlinkClick r:id=""/>
              </a:rPr>
              <a:t>  </a:t>
            </a:r>
            <a:r>
              <a:rPr kumimoji="0" lang="nl-BE" sz="900" b="1" i="0" u="none" strike="noStrike" cap="none" normalizeH="0" baseline="0" dirty="0" smtClean="0">
                <a:ln>
                  <a:noFill/>
                </a:ln>
                <a:solidFill>
                  <a:srgbClr val="FFFFFF"/>
                </a:solidFill>
                <a:effectLst/>
                <a:latin typeface="Verdana" pitchFamily="34" charset="0"/>
                <a:cs typeface="Arial" pitchFamily="34" charset="0"/>
              </a:rPr>
              <a:t/>
            </a:r>
            <a:br>
              <a:rPr kumimoji="0" lang="nl-BE" sz="900" b="1" i="0" u="none" strike="noStrike" cap="none" normalizeH="0" baseline="0" dirty="0" smtClean="0">
                <a:ln>
                  <a:noFill/>
                </a:ln>
                <a:solidFill>
                  <a:srgbClr val="FFFFFF"/>
                </a:solidFill>
                <a:effectLst/>
                <a:latin typeface="Verdana" pitchFamily="34" charset="0"/>
                <a:cs typeface="Arial" pitchFamily="34" charset="0"/>
              </a:rPr>
            </a:br>
            <a:r>
              <a:rPr kumimoji="0" lang="nl-BE" sz="600" b="1" i="0" u="none" strike="noStrike" cap="none" normalizeH="0" baseline="0" dirty="0" smtClean="0">
                <a:ln>
                  <a:noFill/>
                </a:ln>
                <a:solidFill>
                  <a:srgbClr val="FFFFFF"/>
                </a:solidFill>
                <a:effectLst/>
                <a:latin typeface="Verdana" pitchFamily="34" charset="0"/>
                <a:cs typeface="Arial" pitchFamily="34" charset="0"/>
              </a:rPr>
              <a:t>Nu zijn er:   82   gasten!</a:t>
            </a:r>
            <a:br>
              <a:rPr kumimoji="0" lang="nl-BE" sz="600" b="1" i="0" u="none" strike="noStrike" cap="none" normalizeH="0" baseline="0" dirty="0" smtClean="0">
                <a:ln>
                  <a:noFill/>
                </a:ln>
                <a:solidFill>
                  <a:srgbClr val="FFFFFF"/>
                </a:solidFill>
                <a:effectLst/>
                <a:latin typeface="Verdana" pitchFamily="34" charset="0"/>
                <a:cs typeface="Arial" pitchFamily="34" charset="0"/>
              </a:rPr>
            </a:br>
            <a:r>
              <a:rPr kumimoji="0" lang="nl-BE" sz="600" b="1" i="0" u="none" strike="noStrike" cap="none" normalizeH="0" baseline="0" dirty="0" smtClean="0">
                <a:ln>
                  <a:noFill/>
                </a:ln>
                <a:solidFill>
                  <a:srgbClr val="FFFFFF"/>
                </a:solidFill>
                <a:effectLst/>
                <a:latin typeface="Verdana" pitchFamily="34" charset="0"/>
                <a:cs typeface="Arial" pitchFamily="34" charset="0"/>
              </a:rPr>
              <a:t>Op de drukste dag waren dat : 204 </a:t>
            </a:r>
            <a:r>
              <a:rPr kumimoji="0" lang="nl-BE" sz="600" b="1" i="0" u="none" strike="noStrike" cap="none" normalizeH="0" baseline="0" dirty="0" smtClean="0">
                <a:ln>
                  <a:noFill/>
                </a:ln>
                <a:solidFill>
                  <a:srgbClr val="FFFFFF"/>
                </a:solidFill>
                <a:effectLst/>
                <a:latin typeface="Arial" pitchFamily="34" charset="0"/>
                <a:cs typeface="Arial" pitchFamily="34" charset="0"/>
              </a:rPr>
              <a:t>  gasten tegelijk !!! </a:t>
            </a:r>
            <a:br>
              <a:rPr kumimoji="0" lang="nl-BE" sz="600" b="1" i="0" u="none" strike="noStrike" cap="none" normalizeH="0" baseline="0" dirty="0" smtClean="0">
                <a:ln>
                  <a:noFill/>
                </a:ln>
                <a:solidFill>
                  <a:srgbClr val="FFFFFF"/>
                </a:solidFill>
                <a:effectLst/>
                <a:latin typeface="Arial" pitchFamily="34" charset="0"/>
                <a:cs typeface="Arial" pitchFamily="34" charset="0"/>
              </a:rPr>
            </a:br>
            <a:r>
              <a:rPr kumimoji="0" lang="nl-BE" sz="600" b="1" i="0" u="none" strike="noStrike" cap="none" normalizeH="0" baseline="0" dirty="0" smtClean="0">
                <a:ln>
                  <a:noFill/>
                </a:ln>
                <a:solidFill>
                  <a:srgbClr val="FFFFFF"/>
                </a:solidFill>
                <a:effectLst/>
                <a:latin typeface="Arial" pitchFamily="34" charset="0"/>
                <a:cs typeface="Arial" pitchFamily="34" charset="0"/>
              </a:rPr>
              <a:t/>
            </a:r>
            <a:br>
              <a:rPr kumimoji="0" lang="nl-BE" sz="600" b="1" i="0" u="none" strike="noStrike" cap="none" normalizeH="0" baseline="0" dirty="0" smtClean="0">
                <a:ln>
                  <a:noFill/>
                </a:ln>
                <a:solidFill>
                  <a:srgbClr val="FFFFFF"/>
                </a:solidFill>
                <a:effectLst/>
                <a:latin typeface="Arial" pitchFamily="34" charset="0"/>
                <a:cs typeface="Arial" pitchFamily="34" charset="0"/>
              </a:rPr>
            </a:br>
            <a:r>
              <a:rPr kumimoji="0" lang="nl-BE" sz="600" b="1" i="0" u="none" strike="noStrike" cap="none" normalizeH="0" baseline="0" dirty="0" smtClean="0">
                <a:ln>
                  <a:noFill/>
                </a:ln>
                <a:solidFill>
                  <a:srgbClr val="FFFFFF"/>
                </a:solidFill>
                <a:effectLst/>
                <a:latin typeface="Arial" pitchFamily="34" charset="0"/>
                <a:cs typeface="Arial" pitchFamily="34" charset="0"/>
              </a:rPr>
              <a:t>Maandag 08 maart | 17:47 uur |</a:t>
            </a:r>
            <a:r>
              <a:rPr kumimoji="0" lang="nl-BE" sz="600" b="1" i="0" u="none" strike="noStrike" cap="none" normalizeH="0" baseline="0" dirty="0" smtClean="0">
                <a:ln>
                  <a:noFill/>
                </a:ln>
                <a:solidFill>
                  <a:srgbClr val="FFFFFF"/>
                </a:solidFill>
                <a:effectLst/>
                <a:latin typeface="Verdana" pitchFamily="34"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nl-BE" sz="600" b="1" i="0" u="none" strike="noStrike" cap="none" normalizeH="0" baseline="0" dirty="0" smtClean="0">
                <a:ln>
                  <a:noFill/>
                </a:ln>
                <a:solidFill>
                  <a:srgbClr val="FFFFFF"/>
                </a:solidFill>
                <a:effectLst/>
                <a:latin typeface="Verdana" pitchFamily="34" charset="0"/>
                <a:cs typeface="Arial" pitchFamily="34" charset="0"/>
              </a:rPr>
              <a:t/>
            </a:r>
            <a:br>
              <a:rPr kumimoji="0" lang="nl-BE" sz="600" b="1" i="0" u="none" strike="noStrike" cap="none" normalizeH="0" baseline="0" dirty="0" smtClean="0">
                <a:ln>
                  <a:noFill/>
                </a:ln>
                <a:solidFill>
                  <a:srgbClr val="FFFFFF"/>
                </a:solidFill>
                <a:effectLst/>
                <a:latin typeface="Verdana" pitchFamily="34" charset="0"/>
                <a:cs typeface="Arial" pitchFamily="34" charset="0"/>
              </a:rPr>
            </a:br>
            <a:endParaRPr kumimoji="0" lang="nl-BE" sz="600" b="1" i="0" u="none" strike="noStrike" cap="none" normalizeH="0" baseline="0" dirty="0" smtClean="0">
              <a:ln>
                <a:noFill/>
              </a:ln>
              <a:solidFill>
                <a:srgbClr val="FFFFFF"/>
              </a:solidFill>
              <a:effectLst/>
              <a:latin typeface="Verdana"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BE" sz="600" b="1" i="0" u="none" strike="noStrike" cap="none" normalizeH="0" baseline="0" dirty="0" smtClean="0">
                <a:ln>
                  <a:noFill/>
                </a:ln>
                <a:solidFill>
                  <a:srgbClr val="FFFFFF"/>
                </a:solidFill>
                <a:effectLst/>
                <a:latin typeface="Verdana" pitchFamily="34" charset="0"/>
                <a:cs typeface="Arial" pitchFamily="34" charset="0"/>
              </a:rPr>
              <a:t>Alle getoonde afbeeldingen, merken, namen, logo's etc. zijn eigendom van de respectievelijke eigenaars. Mocht de eigenaar aan kunnen tonen dat er auteursrechten op de afbeelding (en) berusten, dan respecteren wij dit en zullen wij de afbeelding direct verwijderen.</a:t>
            </a:r>
            <a:br>
              <a:rPr kumimoji="0" lang="nl-BE" sz="600" b="1" i="0" u="none" strike="noStrike" cap="none" normalizeH="0" baseline="0" dirty="0" smtClean="0">
                <a:ln>
                  <a:noFill/>
                </a:ln>
                <a:solidFill>
                  <a:srgbClr val="FFFFFF"/>
                </a:solidFill>
                <a:effectLst/>
                <a:latin typeface="Verdana" pitchFamily="34" charset="0"/>
                <a:cs typeface="Arial" pitchFamily="34" charset="0"/>
              </a:rPr>
            </a:br>
            <a:r>
              <a:rPr kumimoji="0" lang="nl-BE" sz="600" b="1" i="0" u="none" strike="noStrike" cap="none" normalizeH="0" baseline="0" dirty="0" smtClean="0">
                <a:ln>
                  <a:noFill/>
                </a:ln>
                <a:solidFill>
                  <a:srgbClr val="FFFFFF"/>
                </a:solidFill>
                <a:effectLst/>
                <a:latin typeface="Verdana" pitchFamily="34" charset="0"/>
                <a:cs typeface="Arial" pitchFamily="34" charset="0"/>
              </a:rPr>
              <a:t/>
            </a:r>
            <a:br>
              <a:rPr kumimoji="0" lang="nl-BE" sz="600" b="1" i="0" u="none" strike="noStrike" cap="none" normalizeH="0" baseline="0" dirty="0" smtClean="0">
                <a:ln>
                  <a:noFill/>
                </a:ln>
                <a:solidFill>
                  <a:srgbClr val="FFFFFF"/>
                </a:solidFill>
                <a:effectLst/>
                <a:latin typeface="Verdana" pitchFamily="34" charset="0"/>
                <a:cs typeface="Arial" pitchFamily="34" charset="0"/>
              </a:rPr>
            </a:br>
            <a:r>
              <a:rPr kumimoji="0" lang="nl-BE" sz="600" b="1" i="0" u="none" strike="noStrike" cap="none" normalizeH="0" baseline="0" dirty="0" smtClean="0">
                <a:ln>
                  <a:noFill/>
                </a:ln>
                <a:solidFill>
                  <a:srgbClr val="FFFFFF"/>
                </a:solidFill>
                <a:effectLst/>
                <a:latin typeface="Verdana" pitchFamily="34" charset="0"/>
                <a:cs typeface="Arial" pitchFamily="34" charset="0"/>
              </a:rPr>
              <a:t/>
            </a:r>
            <a:br>
              <a:rPr kumimoji="0" lang="nl-BE" sz="600" b="1" i="0" u="none" strike="noStrike" cap="none" normalizeH="0" baseline="0" dirty="0" smtClean="0">
                <a:ln>
                  <a:noFill/>
                </a:ln>
                <a:solidFill>
                  <a:srgbClr val="FFFFFF"/>
                </a:solidFill>
                <a:effectLst/>
                <a:latin typeface="Verdana" pitchFamily="34" charset="0"/>
                <a:cs typeface="Arial" pitchFamily="34" charset="0"/>
              </a:rPr>
            </a:br>
            <a:r>
              <a:rPr kumimoji="0" lang="nl-BE" sz="600" b="1" i="0" u="none" strike="noStrike" cap="none" normalizeH="0" baseline="0" dirty="0" smtClean="0">
                <a:ln>
                  <a:noFill/>
                </a:ln>
                <a:solidFill>
                  <a:srgbClr val="FFFFFF"/>
                </a:solidFill>
                <a:effectLst/>
                <a:latin typeface="Verdana" pitchFamily="34" charset="0"/>
                <a:cs typeface="Arial" pitchFamily="34" charset="0"/>
              </a:rPr>
              <a:t>Je zocht naar: jonge, leeuwen, welpen, </a:t>
            </a:r>
            <a:r>
              <a:rPr kumimoji="0" lang="nl-BE" sz="600" b="1" i="0" u="none" strike="noStrike" cap="none" normalizeH="0" baseline="0" dirty="0" err="1" smtClean="0">
                <a:ln>
                  <a:noFill/>
                </a:ln>
                <a:solidFill>
                  <a:srgbClr val="FFFFFF"/>
                </a:solidFill>
                <a:effectLst/>
                <a:latin typeface="Verdana" pitchFamily="34" charset="0"/>
                <a:cs typeface="Arial" pitchFamily="34" charset="0"/>
              </a:rPr>
              <a:t>lions</a:t>
            </a:r>
            <a:r>
              <a:rPr kumimoji="0" lang="nl-BE" sz="600" b="1" i="0" u="none" strike="noStrike" cap="none" normalizeH="0" baseline="0" dirty="0" smtClean="0">
                <a:ln>
                  <a:noFill/>
                </a:ln>
                <a:solidFill>
                  <a:srgbClr val="FFFFFF"/>
                </a:solidFill>
                <a:effectLst/>
                <a:latin typeface="Verdana" pitchFamily="34" charset="0"/>
                <a:cs typeface="Arial" pitchFamily="34" charset="0"/>
              </a:rPr>
              <a:t>, dieren, </a:t>
            </a:r>
            <a:r>
              <a:rPr kumimoji="0" lang="nl-BE" sz="600" b="1" i="0" u="none" strike="noStrike" cap="none" normalizeH="0" baseline="0" dirty="0" err="1" smtClean="0">
                <a:ln>
                  <a:noFill/>
                </a:ln>
                <a:solidFill>
                  <a:srgbClr val="FFFFFF"/>
                </a:solidFill>
                <a:effectLst/>
                <a:latin typeface="Verdana" pitchFamily="34" charset="0"/>
                <a:cs typeface="Arial" pitchFamily="34" charset="0"/>
              </a:rPr>
              <a:t>animal</a:t>
            </a:r>
            <a:r>
              <a:rPr kumimoji="0" lang="nl-BE" sz="600" b="1" i="0" u="none" strike="noStrike" cap="none" normalizeH="0" baseline="0" dirty="0" smtClean="0">
                <a:ln>
                  <a:noFill/>
                </a:ln>
                <a:solidFill>
                  <a:srgbClr val="FFFFFF"/>
                </a:solidFill>
                <a:effectLst/>
                <a:latin typeface="Verdana" pitchFamily="34" charset="0"/>
                <a:cs typeface="Arial" pitchFamily="34" charset="0"/>
              </a:rPr>
              <a:t>, </a:t>
            </a:r>
            <a:r>
              <a:rPr kumimoji="0" lang="nl-BE" sz="600" b="1" i="0" u="none" strike="noStrike" cap="none" normalizeH="0" baseline="0" dirty="0" err="1" smtClean="0">
                <a:ln>
                  <a:noFill/>
                </a:ln>
                <a:solidFill>
                  <a:srgbClr val="FFFFFF"/>
                </a:solidFill>
                <a:effectLst/>
                <a:latin typeface="Verdana" pitchFamily="34" charset="0"/>
                <a:cs typeface="Arial" pitchFamily="34" charset="0"/>
              </a:rPr>
              <a:t>wallpapers</a:t>
            </a:r>
            <a:r>
              <a:rPr kumimoji="0" lang="nl-BE" sz="600" b="1" i="0" u="none" strike="noStrike" cap="none" normalizeH="0" baseline="0" dirty="0" smtClean="0">
                <a:ln>
                  <a:noFill/>
                </a:ln>
                <a:solidFill>
                  <a:srgbClr val="FFFFFF"/>
                </a:solidFill>
                <a:effectLst/>
                <a:latin typeface="Verdana" pitchFamily="34" charset="0"/>
                <a:cs typeface="Arial" pitchFamily="34" charset="0"/>
              </a:rPr>
              <a:t>, achtergronden, bureaublad, voor op je pc, desktop, voor je </a:t>
            </a:r>
            <a:r>
              <a:rPr kumimoji="0" lang="nl-BE" sz="600" b="1" i="0" u="none" strike="noStrike" cap="none" normalizeH="0" baseline="0" dirty="0" err="1" smtClean="0">
                <a:ln>
                  <a:noFill/>
                </a:ln>
                <a:solidFill>
                  <a:srgbClr val="FFFFFF"/>
                </a:solidFill>
                <a:effectLst/>
                <a:latin typeface="Verdana" pitchFamily="34" charset="0"/>
                <a:cs typeface="Arial" pitchFamily="34" charset="0"/>
              </a:rPr>
              <a:t>hyves</a:t>
            </a:r>
            <a:r>
              <a:rPr kumimoji="0" lang="nl-BE" sz="600" b="1" i="0" u="none" strike="noStrike" cap="none" normalizeH="0" baseline="0" dirty="0" smtClean="0">
                <a:ln>
                  <a:noFill/>
                </a:ln>
                <a:solidFill>
                  <a:srgbClr val="FFFFFF"/>
                </a:solidFill>
                <a:effectLst/>
                <a:latin typeface="Verdana" pitchFamily="34" charset="0"/>
                <a:cs typeface="Arial" pitchFamily="34" charset="0"/>
              </a:rPr>
              <a:t>, </a:t>
            </a:r>
            <a:r>
              <a:rPr kumimoji="0" lang="nl-BE" sz="600" b="1" i="0" u="none" strike="noStrike" cap="none" normalizeH="0" baseline="0" dirty="0" err="1" smtClean="0">
                <a:ln>
                  <a:noFill/>
                </a:ln>
                <a:solidFill>
                  <a:srgbClr val="FFFFFF"/>
                </a:solidFill>
                <a:effectLst/>
                <a:latin typeface="Verdana" pitchFamily="34" charset="0"/>
                <a:cs typeface="Arial" pitchFamily="34" charset="0"/>
              </a:rPr>
              <a:t>space</a:t>
            </a:r>
            <a:r>
              <a:rPr kumimoji="0" lang="nl-BE" sz="600" b="1" i="0" u="none" strike="noStrike" cap="none" normalizeH="0" baseline="0" dirty="0" smtClean="0">
                <a:ln>
                  <a:noFill/>
                </a:ln>
                <a:solidFill>
                  <a:srgbClr val="FFFFFF"/>
                </a:solidFill>
                <a:effectLst/>
                <a:latin typeface="Verdana" pitchFamily="34" charset="0"/>
                <a:cs typeface="Arial" pitchFamily="34" charset="0"/>
              </a:rPr>
              <a:t>, of </a:t>
            </a:r>
            <a:r>
              <a:rPr kumimoji="0" lang="nl-BE" sz="600" b="1" i="0" u="none" strike="noStrike" cap="none" normalizeH="0" baseline="0" dirty="0" err="1" smtClean="0">
                <a:ln>
                  <a:noFill/>
                </a:ln>
                <a:solidFill>
                  <a:srgbClr val="FFFFFF"/>
                </a:solidFill>
                <a:effectLst/>
                <a:latin typeface="Verdana" pitchFamily="34" charset="0"/>
                <a:cs typeface="Arial" pitchFamily="34" charset="0"/>
              </a:rPr>
              <a:t>msn</a:t>
            </a:r>
            <a:r>
              <a:rPr kumimoji="0" lang="nl-BE" sz="600" b="1" i="0" u="none" strike="noStrike" cap="none" normalizeH="0" baseline="0" dirty="0" smtClean="0">
                <a:ln>
                  <a:noFill/>
                </a:ln>
                <a:solidFill>
                  <a:srgbClr val="FFFFFF"/>
                </a:solidFill>
                <a:effectLst/>
                <a:latin typeface="Verdana" pitchFamily="34" charset="0"/>
                <a:cs typeface="Arial" pitchFamily="34" charset="0"/>
              </a:rPr>
              <a:t>. ...... We hopen dat je bij ons een mooie dieren, </a:t>
            </a:r>
            <a:r>
              <a:rPr kumimoji="0" lang="nl-BE" sz="600" b="1" i="0" u="none" strike="noStrike" cap="none" normalizeH="0" baseline="0" dirty="0" err="1" smtClean="0">
                <a:ln>
                  <a:noFill/>
                </a:ln>
                <a:solidFill>
                  <a:srgbClr val="FFFFFF"/>
                </a:solidFill>
                <a:effectLst/>
                <a:latin typeface="Verdana" pitchFamily="34" charset="0"/>
                <a:cs typeface="Arial" pitchFamily="34" charset="0"/>
              </a:rPr>
              <a:t>animal</a:t>
            </a:r>
            <a:r>
              <a:rPr kumimoji="0" lang="nl-BE" sz="600" b="1" i="0" u="none" strike="noStrike" cap="none" normalizeH="0" baseline="0" dirty="0" smtClean="0">
                <a:ln>
                  <a:noFill/>
                </a:ln>
                <a:solidFill>
                  <a:srgbClr val="FFFFFF"/>
                </a:solidFill>
                <a:effectLst/>
                <a:latin typeface="Verdana" pitchFamily="34" charset="0"/>
                <a:cs typeface="Arial" pitchFamily="34" charset="0"/>
              </a:rPr>
              <a:t>, </a:t>
            </a:r>
            <a:r>
              <a:rPr kumimoji="0" lang="nl-BE" sz="600" b="1" i="0" u="none" strike="noStrike" cap="none" normalizeH="0" baseline="0" dirty="0" err="1" smtClean="0">
                <a:ln>
                  <a:noFill/>
                </a:ln>
                <a:solidFill>
                  <a:srgbClr val="FFFFFF"/>
                </a:solidFill>
                <a:effectLst/>
                <a:latin typeface="Verdana" pitchFamily="34" charset="0"/>
                <a:cs typeface="Arial" pitchFamily="34" charset="0"/>
              </a:rPr>
              <a:t>wallpaper</a:t>
            </a:r>
            <a:r>
              <a:rPr kumimoji="0" lang="nl-BE" sz="600" b="1" i="0" u="none" strike="noStrike" cap="none" normalizeH="0" baseline="0" dirty="0" smtClean="0">
                <a:ln>
                  <a:noFill/>
                </a:ln>
                <a:solidFill>
                  <a:srgbClr val="FFFFFF"/>
                </a:solidFill>
                <a:effectLst/>
                <a:latin typeface="Verdana" pitchFamily="34" charset="0"/>
                <a:cs typeface="Arial" pitchFamily="34" charset="0"/>
              </a:rPr>
              <a:t>, achtergrond of </a:t>
            </a:r>
            <a:r>
              <a:rPr kumimoji="0" lang="nl-BE" sz="600" b="1" i="0" u="none" strike="noStrike" cap="none" normalizeH="0" baseline="0" dirty="0" err="1" smtClean="0">
                <a:ln>
                  <a:noFill/>
                </a:ln>
                <a:solidFill>
                  <a:srgbClr val="FFFFFF"/>
                </a:solidFill>
                <a:effectLst/>
                <a:latin typeface="Verdana" pitchFamily="34" charset="0"/>
                <a:cs typeface="Arial" pitchFamily="34" charset="0"/>
              </a:rPr>
              <a:t>screensaver</a:t>
            </a:r>
            <a:r>
              <a:rPr kumimoji="0" lang="nl-BE" sz="600" b="1" i="0" u="none" strike="noStrike" cap="none" normalizeH="0" baseline="0" dirty="0" smtClean="0">
                <a:ln>
                  <a:noFill/>
                </a:ln>
                <a:solidFill>
                  <a:srgbClr val="FFFFFF"/>
                </a:solidFill>
                <a:effectLst/>
                <a:latin typeface="Verdana" pitchFamily="34" charset="0"/>
                <a:cs typeface="Arial" pitchFamily="34" charset="0"/>
              </a:rPr>
              <a:t> hebt gevonden...:):):) </a:t>
            </a:r>
            <a:br>
              <a:rPr kumimoji="0" lang="nl-BE" sz="600" b="1" i="0" u="none" strike="noStrike" cap="none" normalizeH="0" baseline="0" dirty="0" smtClean="0">
                <a:ln>
                  <a:noFill/>
                </a:ln>
                <a:solidFill>
                  <a:srgbClr val="FFFFFF"/>
                </a:solidFill>
                <a:effectLst/>
                <a:latin typeface="Verdana" pitchFamily="34" charset="0"/>
                <a:cs typeface="Arial" pitchFamily="34" charset="0"/>
              </a:rPr>
            </a:br>
            <a:r>
              <a:rPr kumimoji="0" lang="nl-BE" sz="600" b="1" i="0" u="none" strike="noStrike" cap="none" normalizeH="0" baseline="0" dirty="0" smtClean="0">
                <a:ln>
                  <a:noFill/>
                </a:ln>
                <a:solidFill>
                  <a:srgbClr val="FFFFFF"/>
                </a:solidFill>
                <a:effectLst/>
                <a:latin typeface="Verdana" pitchFamily="34" charset="0"/>
                <a:cs typeface="Arial" pitchFamily="34" charset="0"/>
              </a:rPr>
              <a:t/>
            </a:r>
            <a:br>
              <a:rPr kumimoji="0" lang="nl-BE" sz="600" b="1" i="0" u="none" strike="noStrike" cap="none" normalizeH="0" baseline="0" dirty="0" smtClean="0">
                <a:ln>
                  <a:noFill/>
                </a:ln>
                <a:solidFill>
                  <a:srgbClr val="FFFFFF"/>
                </a:solidFill>
                <a:effectLst/>
                <a:latin typeface="Verdana" pitchFamily="34" charset="0"/>
                <a:cs typeface="Arial" pitchFamily="34" charset="0"/>
              </a:rPr>
            </a:br>
            <a:endParaRPr kumimoji="0" lang="nl-BE" sz="600" b="1" i="0" u="none" strike="noStrike" cap="none" normalizeH="0" baseline="0" dirty="0" smtClean="0">
              <a:ln>
                <a:noFill/>
              </a:ln>
              <a:solidFill>
                <a:srgbClr val="FFFFFF"/>
              </a:solidFill>
              <a:effectLst/>
              <a:latin typeface="Verdana"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BE" sz="600" b="1" i="0" u="none" strike="noStrike" cap="none" normalizeH="0" baseline="0" dirty="0" smtClean="0">
                <a:ln>
                  <a:noFill/>
                </a:ln>
                <a:solidFill>
                  <a:srgbClr val="FFFFFF"/>
                </a:solidFill>
                <a:effectLst/>
                <a:latin typeface="Verdana" pitchFamily="34" charset="0"/>
                <a:cs typeface="Arial" pitchFamily="34" charset="0"/>
                <a:hlinkClick r:id="rId4"/>
              </a:rPr>
              <a:t>  </a:t>
            </a:r>
            <a:endParaRPr kumimoji="0" lang="nl-BE" sz="700" b="1" i="0" u="none" strike="noStrike" cap="none" normalizeH="0" baseline="0" dirty="0" smtClean="0">
              <a:ln>
                <a:noFill/>
              </a:ln>
              <a:solidFill>
                <a:srgbClr val="FFFFFF"/>
              </a:solidFill>
              <a:effectLst/>
              <a:latin typeface="Verdana"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nl-BE" sz="700" b="1" i="0" u="none" strike="noStrike" cap="none" normalizeH="0" baseline="0" dirty="0" smtClean="0">
                <a:ln>
                  <a:noFill/>
                </a:ln>
                <a:solidFill>
                  <a:srgbClr val="FFFFFF"/>
                </a:solidFill>
                <a:effectLst/>
                <a:latin typeface="Verdana" pitchFamily="34" charset="0"/>
                <a:cs typeface="Arial" pitchFamily="34" charset="0"/>
              </a:rPr>
              <a:t/>
            </a:r>
            <a:br>
              <a:rPr kumimoji="0" lang="nl-BE" sz="700" b="1" i="0" u="none" strike="noStrike" cap="none" normalizeH="0" baseline="0" dirty="0" smtClean="0">
                <a:ln>
                  <a:noFill/>
                </a:ln>
                <a:solidFill>
                  <a:srgbClr val="FFFFFF"/>
                </a:solidFill>
                <a:effectLst/>
                <a:latin typeface="Verdana" pitchFamily="34" charset="0"/>
                <a:cs typeface="Arial" pitchFamily="34" charset="0"/>
              </a:rPr>
            </a:br>
            <a:r>
              <a:rPr kumimoji="0" lang="nl-BE" sz="700" b="1" i="0" u="none" strike="noStrike" cap="none" normalizeH="0" baseline="0" dirty="0" smtClean="0">
                <a:ln>
                  <a:noFill/>
                </a:ln>
                <a:solidFill>
                  <a:srgbClr val="FFFFFF"/>
                </a:solidFill>
                <a:effectLst/>
                <a:latin typeface="Verdana" pitchFamily="34" charset="0"/>
                <a:cs typeface="Arial" pitchFamily="34" charset="0"/>
              </a:rPr>
              <a:t/>
            </a:r>
            <a:br>
              <a:rPr kumimoji="0" lang="nl-BE" sz="700" b="1" i="0" u="none" strike="noStrike" cap="none" normalizeH="0" baseline="0" dirty="0" smtClean="0">
                <a:ln>
                  <a:noFill/>
                </a:ln>
                <a:solidFill>
                  <a:srgbClr val="FFFFFF"/>
                </a:solidFill>
                <a:effectLst/>
                <a:latin typeface="Verdana" pitchFamily="34" charset="0"/>
                <a:cs typeface="Arial" pitchFamily="34" charset="0"/>
              </a:rPr>
            </a:br>
            <a:r>
              <a:rPr kumimoji="0" lang="nl-BE" sz="700" b="1" i="0" u="none" strike="noStrike" cap="none" normalizeH="0" baseline="0" dirty="0" smtClean="0">
                <a:ln>
                  <a:noFill/>
                </a:ln>
                <a:solidFill>
                  <a:srgbClr val="FFFFFF"/>
                </a:solidFill>
                <a:effectLst/>
                <a:latin typeface="Verdana" pitchFamily="34" charset="0"/>
                <a:cs typeface="Arial" pitchFamily="34" charset="0"/>
              </a:rPr>
              <a:t/>
            </a:r>
            <a:br>
              <a:rPr kumimoji="0" lang="nl-BE" sz="700" b="1" i="0" u="none" strike="noStrike" cap="none" normalizeH="0" baseline="0" dirty="0" smtClean="0">
                <a:ln>
                  <a:noFill/>
                </a:ln>
                <a:solidFill>
                  <a:srgbClr val="FFFFFF"/>
                </a:solidFill>
                <a:effectLst/>
                <a:latin typeface="Verdana" pitchFamily="34" charset="0"/>
                <a:cs typeface="Arial" pitchFamily="34" charset="0"/>
              </a:rPr>
            </a:br>
            <a:r>
              <a:rPr kumimoji="0" lang="nl-BE" sz="700" b="1" i="0" u="none" strike="noStrike" cap="none" normalizeH="0" baseline="0" dirty="0" smtClean="0">
                <a:ln>
                  <a:noFill/>
                </a:ln>
                <a:solidFill>
                  <a:srgbClr val="FFFFFF"/>
                </a:solidFill>
                <a:effectLst/>
                <a:latin typeface="Verdana" pitchFamily="34" charset="0"/>
                <a:cs typeface="Arial" pitchFamily="34" charset="0"/>
              </a:rPr>
              <a:t/>
            </a:r>
            <a:br>
              <a:rPr kumimoji="0" lang="nl-BE" sz="700" b="1" i="0" u="none" strike="noStrike" cap="none" normalizeH="0" baseline="0" dirty="0" smtClean="0">
                <a:ln>
                  <a:noFill/>
                </a:ln>
                <a:solidFill>
                  <a:srgbClr val="FFFFFF"/>
                </a:solidFill>
                <a:effectLst/>
                <a:latin typeface="Verdana" pitchFamily="34" charset="0"/>
                <a:cs typeface="Arial" pitchFamily="34" charset="0"/>
              </a:rPr>
            </a:br>
            <a:r>
              <a:rPr kumimoji="0" lang="nl-BE" sz="700" b="1" i="0" u="none" strike="noStrike" cap="none" normalizeH="0" baseline="0" dirty="0" smtClean="0">
                <a:ln>
                  <a:noFill/>
                </a:ln>
                <a:solidFill>
                  <a:srgbClr val="FFFFFF"/>
                </a:solidFill>
                <a:effectLst/>
                <a:latin typeface="Verdana" pitchFamily="34" charset="0"/>
                <a:cs typeface="Arial" pitchFamily="34" charset="0"/>
              </a:rPr>
              <a:t/>
            </a:r>
            <a:br>
              <a:rPr kumimoji="0" lang="nl-BE" sz="700" b="1" i="0" u="none" strike="noStrike" cap="none" normalizeH="0" baseline="0" dirty="0" smtClean="0">
                <a:ln>
                  <a:noFill/>
                </a:ln>
                <a:solidFill>
                  <a:srgbClr val="FFFFFF"/>
                </a:solidFill>
                <a:effectLst/>
                <a:latin typeface="Verdana" pitchFamily="34" charset="0"/>
                <a:cs typeface="Arial" pitchFamily="34" charset="0"/>
              </a:rPr>
            </a:br>
            <a:r>
              <a:rPr kumimoji="0" lang="nl-BE" sz="700" b="1" i="0" u="none" strike="noStrike" cap="none" normalizeH="0" baseline="0" dirty="0" smtClean="0">
                <a:ln>
                  <a:noFill/>
                </a:ln>
                <a:solidFill>
                  <a:srgbClr val="FFFFFF"/>
                </a:solidFill>
                <a:effectLst/>
                <a:latin typeface="Verdana" pitchFamily="34" charset="0"/>
                <a:cs typeface="Arial" pitchFamily="34" charset="0"/>
              </a:rPr>
              <a:t/>
            </a:r>
            <a:br>
              <a:rPr kumimoji="0" lang="nl-BE" sz="700" b="1" i="0" u="none" strike="noStrike" cap="none" normalizeH="0" baseline="0" dirty="0" smtClean="0">
                <a:ln>
                  <a:noFill/>
                </a:ln>
                <a:solidFill>
                  <a:srgbClr val="FFFFFF"/>
                </a:solidFill>
                <a:effectLst/>
                <a:latin typeface="Verdana" pitchFamily="34" charset="0"/>
                <a:cs typeface="Arial" pitchFamily="34" charset="0"/>
              </a:rPr>
            </a:br>
            <a:r>
              <a:rPr kumimoji="0" lang="nl-BE" sz="700" b="1" i="0" u="none" strike="noStrike" cap="none" normalizeH="0" baseline="0" dirty="0" smtClean="0">
                <a:ln>
                  <a:noFill/>
                </a:ln>
                <a:solidFill>
                  <a:srgbClr val="FFFFFF"/>
                </a:solidFill>
                <a:effectLst/>
                <a:latin typeface="Verdana" pitchFamily="34" charset="0"/>
                <a:cs typeface="Arial" pitchFamily="34" charset="0"/>
              </a:rPr>
              <a:t/>
            </a:r>
            <a:br>
              <a:rPr kumimoji="0" lang="nl-BE" sz="700" b="1" i="0" u="none" strike="noStrike" cap="none" normalizeH="0" baseline="0" dirty="0" smtClean="0">
                <a:ln>
                  <a:noFill/>
                </a:ln>
                <a:solidFill>
                  <a:srgbClr val="FFFFFF"/>
                </a:solidFill>
                <a:effectLst/>
                <a:latin typeface="Verdana" pitchFamily="34" charset="0"/>
                <a:cs typeface="Arial" pitchFamily="34" charset="0"/>
              </a:rPr>
            </a:br>
            <a:r>
              <a:rPr kumimoji="0" lang="nl-BE" sz="700" b="1" i="0" u="none" strike="noStrike" cap="none" normalizeH="0" baseline="0" dirty="0" smtClean="0">
                <a:ln>
                  <a:noFill/>
                </a:ln>
                <a:solidFill>
                  <a:srgbClr val="FFFFFF"/>
                </a:solidFill>
                <a:effectLst/>
                <a:latin typeface="Verdana" pitchFamily="34" charset="0"/>
                <a:cs typeface="Arial" pitchFamily="34" charset="0"/>
              </a:rPr>
              <a:t/>
            </a:r>
            <a:br>
              <a:rPr kumimoji="0" lang="nl-BE" sz="700" b="1" i="0" u="none" strike="noStrike" cap="none" normalizeH="0" baseline="0" dirty="0" smtClean="0">
                <a:ln>
                  <a:noFill/>
                </a:ln>
                <a:solidFill>
                  <a:srgbClr val="FFFFFF"/>
                </a:solidFill>
                <a:effectLst/>
                <a:latin typeface="Verdana" pitchFamily="34" charset="0"/>
                <a:cs typeface="Arial" pitchFamily="34" charset="0"/>
              </a:rPr>
            </a:br>
            <a:r>
              <a:rPr kumimoji="0" lang="nl-BE" sz="700" b="1" i="0" u="none" strike="noStrike" cap="none" normalizeH="0" baseline="0" dirty="0" smtClean="0">
                <a:ln>
                  <a:noFill/>
                </a:ln>
                <a:solidFill>
                  <a:srgbClr val="FFFFFF"/>
                </a:solidFill>
                <a:effectLst/>
                <a:latin typeface="Verdana" pitchFamily="34" charset="0"/>
                <a:cs typeface="Arial" pitchFamily="34" charset="0"/>
              </a:rPr>
              <a:t/>
            </a:r>
            <a:br>
              <a:rPr kumimoji="0" lang="nl-BE" sz="700" b="1" i="0" u="none" strike="noStrike" cap="none" normalizeH="0" baseline="0" dirty="0" smtClean="0">
                <a:ln>
                  <a:noFill/>
                </a:ln>
                <a:solidFill>
                  <a:srgbClr val="FFFFFF"/>
                </a:solidFill>
                <a:effectLst/>
                <a:latin typeface="Verdana" pitchFamily="34" charset="0"/>
                <a:cs typeface="Arial" pitchFamily="34" charset="0"/>
              </a:rPr>
            </a:br>
            <a:r>
              <a:rPr kumimoji="0" lang="nl-BE" sz="700" b="1" i="0" u="none" strike="noStrike" cap="none" normalizeH="0" baseline="0" dirty="0" smtClean="0">
                <a:ln>
                  <a:noFill/>
                </a:ln>
                <a:solidFill>
                  <a:srgbClr val="FFFFFF"/>
                </a:solidFill>
                <a:effectLst/>
                <a:latin typeface="Verdana" pitchFamily="34" charset="0"/>
                <a:cs typeface="Arial" pitchFamily="34" charset="0"/>
              </a:rPr>
              <a:t/>
            </a:r>
            <a:br>
              <a:rPr kumimoji="0" lang="nl-BE" sz="700" b="1" i="0" u="none" strike="noStrike" cap="none" normalizeH="0" baseline="0" dirty="0" smtClean="0">
                <a:ln>
                  <a:noFill/>
                </a:ln>
                <a:solidFill>
                  <a:srgbClr val="FFFFFF"/>
                </a:solidFill>
                <a:effectLst/>
                <a:latin typeface="Verdana" pitchFamily="34" charset="0"/>
                <a:cs typeface="Arial" pitchFamily="34" charset="0"/>
              </a:rPr>
            </a:br>
            <a:r>
              <a:rPr kumimoji="0" lang="nl-BE" sz="700" b="1" i="0" u="none" strike="noStrike" cap="none" normalizeH="0" baseline="0" dirty="0" smtClean="0">
                <a:ln>
                  <a:noFill/>
                </a:ln>
                <a:solidFill>
                  <a:srgbClr val="FFFFFF"/>
                </a:solidFill>
                <a:effectLst/>
                <a:latin typeface="Verdana" pitchFamily="34" charset="0"/>
                <a:cs typeface="Arial" pitchFamily="34" charset="0"/>
              </a:rPr>
              <a:t/>
            </a:r>
            <a:br>
              <a:rPr kumimoji="0" lang="nl-BE" sz="700" b="1" i="0" u="none" strike="noStrike" cap="none" normalizeH="0" baseline="0" dirty="0" smtClean="0">
                <a:ln>
                  <a:noFill/>
                </a:ln>
                <a:solidFill>
                  <a:srgbClr val="FFFFFF"/>
                </a:solidFill>
                <a:effectLst/>
                <a:latin typeface="Verdana" pitchFamily="34" charset="0"/>
                <a:cs typeface="Arial" pitchFamily="34" charset="0"/>
              </a:rPr>
            </a:br>
            <a:r>
              <a:rPr kumimoji="0" lang="nl-BE" sz="700" b="1" i="0" u="none" strike="noStrike" cap="none" normalizeH="0" baseline="0" dirty="0" smtClean="0">
                <a:ln>
                  <a:noFill/>
                </a:ln>
                <a:solidFill>
                  <a:srgbClr val="FFFFFF"/>
                </a:solidFill>
                <a:effectLst/>
                <a:latin typeface="Verdana" pitchFamily="34" charset="0"/>
                <a:cs typeface="Arial" pitchFamily="34" charset="0"/>
              </a:rPr>
              <a:t/>
            </a:r>
            <a:br>
              <a:rPr kumimoji="0" lang="nl-BE" sz="700" b="1" i="0" u="none" strike="noStrike" cap="none" normalizeH="0" baseline="0" dirty="0" smtClean="0">
                <a:ln>
                  <a:noFill/>
                </a:ln>
                <a:solidFill>
                  <a:srgbClr val="FFFFFF"/>
                </a:solidFill>
                <a:effectLst/>
                <a:latin typeface="Verdana" pitchFamily="34" charset="0"/>
                <a:cs typeface="Arial" pitchFamily="34" charset="0"/>
              </a:rPr>
            </a:br>
            <a:r>
              <a:rPr kumimoji="0" lang="nl-BE" sz="700" b="1" i="0" u="none" strike="noStrike" cap="none" normalizeH="0" baseline="0" dirty="0" smtClean="0">
                <a:ln>
                  <a:noFill/>
                </a:ln>
                <a:solidFill>
                  <a:srgbClr val="FFFFFF"/>
                </a:solidFill>
                <a:effectLst/>
                <a:latin typeface="Verdana" pitchFamily="34" charset="0"/>
                <a:cs typeface="Arial" pitchFamily="34" charset="0"/>
              </a:rPr>
              <a:t/>
            </a:r>
            <a:br>
              <a:rPr kumimoji="0" lang="nl-BE" sz="700" b="1" i="0" u="none" strike="noStrike" cap="none" normalizeH="0" baseline="0" dirty="0" smtClean="0">
                <a:ln>
                  <a:noFill/>
                </a:ln>
                <a:solidFill>
                  <a:srgbClr val="FFFFFF"/>
                </a:solidFill>
                <a:effectLst/>
                <a:latin typeface="Verdana" pitchFamily="34" charset="0"/>
                <a:cs typeface="Arial" pitchFamily="34" charset="0"/>
              </a:rPr>
            </a:br>
            <a:r>
              <a:rPr kumimoji="0" lang="nl-BE" sz="700" b="1" i="0" u="none" strike="noStrike" cap="none" normalizeH="0" baseline="0" dirty="0" smtClean="0">
                <a:ln>
                  <a:noFill/>
                </a:ln>
                <a:solidFill>
                  <a:srgbClr val="FFFFFF"/>
                </a:solidFill>
                <a:effectLst/>
                <a:latin typeface="Verdana" pitchFamily="34" charset="0"/>
                <a:cs typeface="Arial" pitchFamily="34" charset="0"/>
              </a:rPr>
              <a:t/>
            </a:r>
            <a:br>
              <a:rPr kumimoji="0" lang="nl-BE" sz="700" b="1" i="0" u="none" strike="noStrike" cap="none" normalizeH="0" baseline="0" dirty="0" smtClean="0">
                <a:ln>
                  <a:noFill/>
                </a:ln>
                <a:solidFill>
                  <a:srgbClr val="FFFFFF"/>
                </a:solidFill>
                <a:effectLst/>
                <a:latin typeface="Verdana" pitchFamily="34" charset="0"/>
                <a:cs typeface="Arial" pitchFamily="34" charset="0"/>
              </a:rPr>
            </a:br>
            <a:r>
              <a:rPr kumimoji="0" lang="nl-BE" sz="700" b="1" i="0" u="none" strike="noStrike" cap="none" normalizeH="0" baseline="0" dirty="0" smtClean="0">
                <a:ln>
                  <a:noFill/>
                </a:ln>
                <a:solidFill>
                  <a:srgbClr val="FFFFFF"/>
                </a:solidFill>
                <a:effectLst/>
                <a:latin typeface="Verdana" pitchFamily="34" charset="0"/>
                <a:cs typeface="Arial" pitchFamily="34" charset="0"/>
              </a:rPr>
              <a:t/>
            </a:r>
            <a:br>
              <a:rPr kumimoji="0" lang="nl-BE" sz="700" b="1" i="0" u="none" strike="noStrike" cap="none" normalizeH="0" baseline="0" dirty="0" smtClean="0">
                <a:ln>
                  <a:noFill/>
                </a:ln>
                <a:solidFill>
                  <a:srgbClr val="FFFFFF"/>
                </a:solidFill>
                <a:effectLst/>
                <a:latin typeface="Verdana" pitchFamily="34" charset="0"/>
                <a:cs typeface="Arial" pitchFamily="34" charset="0"/>
              </a:rPr>
            </a:br>
            <a:r>
              <a:rPr kumimoji="0" lang="nl-BE" sz="700" b="1" i="0" u="none" strike="noStrike" cap="none" normalizeH="0" baseline="0" dirty="0" smtClean="0">
                <a:ln>
                  <a:noFill/>
                </a:ln>
                <a:solidFill>
                  <a:srgbClr val="FFFFFF"/>
                </a:solidFill>
                <a:effectLst/>
                <a:latin typeface="Verdana" pitchFamily="34" charset="0"/>
                <a:cs typeface="Arial" pitchFamily="34" charset="0"/>
              </a:rPr>
              <a:t/>
            </a:r>
            <a:br>
              <a:rPr kumimoji="0" lang="nl-BE" sz="700" b="1" i="0" u="none" strike="noStrike" cap="none" normalizeH="0" baseline="0" dirty="0" smtClean="0">
                <a:ln>
                  <a:noFill/>
                </a:ln>
                <a:solidFill>
                  <a:srgbClr val="FFFFFF"/>
                </a:solidFill>
                <a:effectLst/>
                <a:latin typeface="Verdana" pitchFamily="34" charset="0"/>
                <a:cs typeface="Arial" pitchFamily="34" charset="0"/>
              </a:rPr>
            </a:br>
            <a:r>
              <a:rPr kumimoji="0" lang="nl-BE" sz="700" b="1" i="0" u="none" strike="noStrike" cap="none" normalizeH="0" baseline="0" dirty="0" smtClean="0">
                <a:ln>
                  <a:noFill/>
                </a:ln>
                <a:solidFill>
                  <a:srgbClr val="FFFFFF"/>
                </a:solidFill>
                <a:effectLst/>
                <a:latin typeface="Verdana" pitchFamily="34" charset="0"/>
                <a:cs typeface="Arial" pitchFamily="34" charset="0"/>
              </a:rPr>
              <a:t/>
            </a:r>
            <a:br>
              <a:rPr kumimoji="0" lang="nl-BE" sz="700" b="1" i="0" u="none" strike="noStrike" cap="none" normalizeH="0" baseline="0" dirty="0" smtClean="0">
                <a:ln>
                  <a:noFill/>
                </a:ln>
                <a:solidFill>
                  <a:srgbClr val="FFFFFF"/>
                </a:solidFill>
                <a:effectLst/>
                <a:latin typeface="Verdana" pitchFamily="34" charset="0"/>
                <a:cs typeface="Arial" pitchFamily="34" charset="0"/>
              </a:rPr>
            </a:br>
            <a:r>
              <a:rPr kumimoji="0" lang="nl-BE" sz="700" b="1" i="0" u="none" strike="noStrike" cap="none" normalizeH="0" baseline="0" dirty="0" smtClean="0">
                <a:ln>
                  <a:noFill/>
                </a:ln>
                <a:solidFill>
                  <a:srgbClr val="FFFFFF"/>
                </a:solidFill>
                <a:effectLst/>
                <a:latin typeface="Verdana" pitchFamily="34" charset="0"/>
                <a:cs typeface="Arial" pitchFamily="34" charset="0"/>
              </a:rPr>
              <a:t/>
            </a:r>
            <a:br>
              <a:rPr kumimoji="0" lang="nl-BE" sz="700" b="1" i="0" u="none" strike="noStrike" cap="none" normalizeH="0" baseline="0" dirty="0" smtClean="0">
                <a:ln>
                  <a:noFill/>
                </a:ln>
                <a:solidFill>
                  <a:srgbClr val="FFFFFF"/>
                </a:solidFill>
                <a:effectLst/>
                <a:latin typeface="Verdana" pitchFamily="34" charset="0"/>
                <a:cs typeface="Arial" pitchFamily="34" charset="0"/>
              </a:rPr>
            </a:br>
            <a:r>
              <a:rPr kumimoji="0" lang="nl-BE" sz="700" b="1" i="0" u="none" strike="noStrike" cap="none" normalizeH="0" baseline="0" dirty="0" smtClean="0">
                <a:ln>
                  <a:noFill/>
                </a:ln>
                <a:solidFill>
                  <a:srgbClr val="FFFFFF"/>
                </a:solidFill>
                <a:effectLst/>
                <a:latin typeface="Verdana" pitchFamily="34" charset="0"/>
                <a:cs typeface="Arial" pitchFamily="34" charset="0"/>
              </a:rPr>
              <a:t/>
            </a:r>
            <a:br>
              <a:rPr kumimoji="0" lang="nl-BE" sz="700" b="1" i="0" u="none" strike="noStrike" cap="none" normalizeH="0" baseline="0" dirty="0" smtClean="0">
                <a:ln>
                  <a:noFill/>
                </a:ln>
                <a:solidFill>
                  <a:srgbClr val="FFFFFF"/>
                </a:solidFill>
                <a:effectLst/>
                <a:latin typeface="Verdana" pitchFamily="34" charset="0"/>
                <a:cs typeface="Arial" pitchFamily="34" charset="0"/>
              </a:rPr>
            </a:br>
            <a:r>
              <a:rPr kumimoji="0" lang="nl-BE" sz="700" b="1" i="0" u="none" strike="noStrike" cap="none" normalizeH="0" baseline="0" dirty="0" smtClean="0">
                <a:ln>
                  <a:noFill/>
                </a:ln>
                <a:solidFill>
                  <a:srgbClr val="FFFFFF"/>
                </a:solidFill>
                <a:effectLst/>
                <a:latin typeface="Verdana" pitchFamily="34" charset="0"/>
                <a:cs typeface="Arial" pitchFamily="34" charset="0"/>
              </a:rPr>
              <a:t/>
            </a:r>
            <a:br>
              <a:rPr kumimoji="0" lang="nl-BE" sz="700" b="1" i="0" u="none" strike="noStrike" cap="none" normalizeH="0" baseline="0" dirty="0" smtClean="0">
                <a:ln>
                  <a:noFill/>
                </a:ln>
                <a:solidFill>
                  <a:srgbClr val="FFFFFF"/>
                </a:solidFill>
                <a:effectLst/>
                <a:latin typeface="Verdana" pitchFamily="34" charset="0"/>
                <a:cs typeface="Arial" pitchFamily="34" charset="0"/>
              </a:rPr>
            </a:br>
            <a:r>
              <a:rPr kumimoji="0" lang="nl-BE" sz="700" b="1" i="0" u="none" strike="noStrike" cap="none" normalizeH="0" baseline="0" dirty="0" smtClean="0">
                <a:ln>
                  <a:noFill/>
                </a:ln>
                <a:solidFill>
                  <a:srgbClr val="FFFFFF"/>
                </a:solidFill>
                <a:effectLst/>
                <a:latin typeface="Verdana" pitchFamily="34" charset="0"/>
                <a:cs typeface="Arial" pitchFamily="34" charset="0"/>
              </a:rPr>
              <a:t/>
            </a:r>
            <a:br>
              <a:rPr kumimoji="0" lang="nl-BE" sz="700" b="1" i="0" u="none" strike="noStrike" cap="none" normalizeH="0" baseline="0" dirty="0" smtClean="0">
                <a:ln>
                  <a:noFill/>
                </a:ln>
                <a:solidFill>
                  <a:srgbClr val="FFFFFF"/>
                </a:solidFill>
                <a:effectLst/>
                <a:latin typeface="Verdana" pitchFamily="34" charset="0"/>
                <a:cs typeface="Arial" pitchFamily="34" charset="0"/>
              </a:rPr>
            </a:br>
            <a:r>
              <a:rPr kumimoji="0" lang="nl-BE" sz="700" b="1" i="0" u="none" strike="noStrike" cap="none" normalizeH="0" baseline="0" dirty="0" smtClean="0">
                <a:ln>
                  <a:noFill/>
                </a:ln>
                <a:solidFill>
                  <a:srgbClr val="FFFFFF"/>
                </a:solidFill>
                <a:effectLst/>
                <a:latin typeface="Verdana" pitchFamily="34" charset="0"/>
                <a:cs typeface="Arial" pitchFamily="34" charset="0"/>
              </a:rPr>
              <a:t/>
            </a:r>
            <a:br>
              <a:rPr kumimoji="0" lang="nl-BE" sz="700" b="1" i="0" u="none" strike="noStrike" cap="none" normalizeH="0" baseline="0" dirty="0" smtClean="0">
                <a:ln>
                  <a:noFill/>
                </a:ln>
                <a:solidFill>
                  <a:srgbClr val="FFFFFF"/>
                </a:solidFill>
                <a:effectLst/>
                <a:latin typeface="Verdana" pitchFamily="34" charset="0"/>
                <a:cs typeface="Arial" pitchFamily="34" charset="0"/>
              </a:rPr>
            </a:br>
            <a:r>
              <a:rPr kumimoji="0" lang="nl-BE" sz="700" b="1" i="0" u="none" strike="noStrike" cap="none" normalizeH="0" baseline="0" dirty="0" smtClean="0">
                <a:ln>
                  <a:noFill/>
                </a:ln>
                <a:solidFill>
                  <a:srgbClr val="FFFFFF"/>
                </a:solidFill>
                <a:effectLst/>
                <a:latin typeface="Verdana" pitchFamily="34" charset="0"/>
                <a:cs typeface="Arial" pitchFamily="34" charset="0"/>
              </a:rPr>
              <a:t/>
            </a:r>
            <a:br>
              <a:rPr kumimoji="0" lang="nl-BE" sz="700" b="1" i="0" u="none" strike="noStrike" cap="none" normalizeH="0" baseline="0" dirty="0" smtClean="0">
                <a:ln>
                  <a:noFill/>
                </a:ln>
                <a:solidFill>
                  <a:srgbClr val="FFFFFF"/>
                </a:solidFill>
                <a:effectLst/>
                <a:latin typeface="Verdana" pitchFamily="34" charset="0"/>
                <a:cs typeface="Arial" pitchFamily="34" charset="0"/>
              </a:rPr>
            </a:br>
            <a:r>
              <a:rPr kumimoji="0" lang="nl-BE" sz="700" b="1" i="0" u="none" strike="noStrike" cap="none" normalizeH="0" baseline="0" dirty="0" smtClean="0">
                <a:ln>
                  <a:noFill/>
                </a:ln>
                <a:solidFill>
                  <a:srgbClr val="FFFFFF"/>
                </a:solidFill>
                <a:effectLst/>
                <a:latin typeface="Verdana" pitchFamily="34" charset="0"/>
                <a:cs typeface="Arial" pitchFamily="34" charset="0"/>
              </a:rPr>
              <a:t/>
            </a:r>
            <a:br>
              <a:rPr kumimoji="0" lang="nl-BE" sz="700" b="1" i="0" u="none" strike="noStrike" cap="none" normalizeH="0" baseline="0" dirty="0" smtClean="0">
                <a:ln>
                  <a:noFill/>
                </a:ln>
                <a:solidFill>
                  <a:srgbClr val="FFFFFF"/>
                </a:solidFill>
                <a:effectLst/>
                <a:latin typeface="Verdana" pitchFamily="34" charset="0"/>
                <a:cs typeface="Arial" pitchFamily="34" charset="0"/>
              </a:rPr>
            </a:br>
            <a:r>
              <a:rPr kumimoji="0" lang="nl-BE" sz="700" b="1" i="0" u="none" strike="noStrike" cap="none" normalizeH="0" baseline="0" dirty="0" smtClean="0">
                <a:ln>
                  <a:noFill/>
                </a:ln>
                <a:solidFill>
                  <a:srgbClr val="FFFFFF"/>
                </a:solidFill>
                <a:effectLst/>
                <a:latin typeface="Verdana" pitchFamily="34" charset="0"/>
                <a:cs typeface="Arial" pitchFamily="34" charset="0"/>
              </a:rPr>
              <a:t/>
            </a:r>
            <a:br>
              <a:rPr kumimoji="0" lang="nl-BE" sz="700" b="1" i="0" u="none" strike="noStrike" cap="none" normalizeH="0" baseline="0" dirty="0" smtClean="0">
                <a:ln>
                  <a:noFill/>
                </a:ln>
                <a:solidFill>
                  <a:srgbClr val="FFFFFF"/>
                </a:solidFill>
                <a:effectLst/>
                <a:latin typeface="Verdana" pitchFamily="34" charset="0"/>
                <a:cs typeface="Arial" pitchFamily="34" charset="0"/>
              </a:rPr>
            </a:br>
            <a:r>
              <a:rPr kumimoji="0" lang="nl-BE" sz="700" b="1" i="0" u="none" strike="noStrike" cap="none" normalizeH="0" baseline="0" dirty="0" smtClean="0">
                <a:ln>
                  <a:noFill/>
                </a:ln>
                <a:solidFill>
                  <a:srgbClr val="FFFFFF"/>
                </a:solidFill>
                <a:effectLst/>
                <a:latin typeface="Verdana" pitchFamily="34" charset="0"/>
                <a:cs typeface="Arial" pitchFamily="34" charset="0"/>
              </a:rPr>
              <a:t/>
            </a:r>
            <a:br>
              <a:rPr kumimoji="0" lang="nl-BE" sz="700" b="1" i="0" u="none" strike="noStrike" cap="none" normalizeH="0" baseline="0" dirty="0" smtClean="0">
                <a:ln>
                  <a:noFill/>
                </a:ln>
                <a:solidFill>
                  <a:srgbClr val="FFFFFF"/>
                </a:solidFill>
                <a:effectLst/>
                <a:latin typeface="Verdana" pitchFamily="34" charset="0"/>
                <a:cs typeface="Arial" pitchFamily="34" charset="0"/>
              </a:rPr>
            </a:br>
            <a:r>
              <a:rPr kumimoji="0" lang="nl-BE" sz="700" b="1" i="0" u="none" strike="noStrike" cap="none" normalizeH="0" baseline="0" dirty="0" smtClean="0">
                <a:ln>
                  <a:noFill/>
                </a:ln>
                <a:solidFill>
                  <a:srgbClr val="FFFFFF"/>
                </a:solidFill>
                <a:effectLst/>
                <a:latin typeface="Verdana" pitchFamily="34" charset="0"/>
                <a:cs typeface="Arial" pitchFamily="34" charset="0"/>
              </a:rPr>
              <a:t/>
            </a:r>
            <a:br>
              <a:rPr kumimoji="0" lang="nl-BE" sz="700" b="1" i="0" u="none" strike="noStrike" cap="none" normalizeH="0" baseline="0" dirty="0" smtClean="0">
                <a:ln>
                  <a:noFill/>
                </a:ln>
                <a:solidFill>
                  <a:srgbClr val="FFFFFF"/>
                </a:solidFill>
                <a:effectLst/>
                <a:latin typeface="Verdana" pitchFamily="34" charset="0"/>
                <a:cs typeface="Arial" pitchFamily="34" charset="0"/>
              </a:rPr>
            </a:br>
            <a:r>
              <a:rPr kumimoji="0" lang="nl-BE" sz="700" b="1" i="0" u="none" strike="noStrike" cap="none" normalizeH="0" baseline="0" dirty="0" smtClean="0">
                <a:ln>
                  <a:noFill/>
                </a:ln>
                <a:solidFill>
                  <a:srgbClr val="FFFFFF"/>
                </a:solidFill>
                <a:effectLst/>
                <a:latin typeface="Verdana" pitchFamily="34" charset="0"/>
                <a:cs typeface="Arial" pitchFamily="34" charset="0"/>
              </a:rPr>
              <a:t/>
            </a:r>
            <a:br>
              <a:rPr kumimoji="0" lang="nl-BE" sz="700" b="1" i="0" u="none" strike="noStrike" cap="none" normalizeH="0" baseline="0" dirty="0" smtClean="0">
                <a:ln>
                  <a:noFill/>
                </a:ln>
                <a:solidFill>
                  <a:srgbClr val="FFFFFF"/>
                </a:solidFill>
                <a:effectLst/>
                <a:latin typeface="Verdana" pitchFamily="34" charset="0"/>
                <a:cs typeface="Arial" pitchFamily="34" charset="0"/>
              </a:rPr>
            </a:br>
            <a:r>
              <a:rPr kumimoji="0" lang="nl-BE" sz="700" b="1" i="0" u="none" strike="noStrike" cap="none" normalizeH="0" baseline="0" dirty="0" smtClean="0">
                <a:ln>
                  <a:noFill/>
                </a:ln>
                <a:solidFill>
                  <a:srgbClr val="FFFFFF"/>
                </a:solidFill>
                <a:effectLst/>
                <a:latin typeface="Verdana" pitchFamily="34" charset="0"/>
                <a:cs typeface="Arial" pitchFamily="34" charset="0"/>
              </a:rPr>
              <a:t/>
            </a:r>
            <a:br>
              <a:rPr kumimoji="0" lang="nl-BE" sz="700" b="1" i="0" u="none" strike="noStrike" cap="none" normalizeH="0" baseline="0" dirty="0" smtClean="0">
                <a:ln>
                  <a:noFill/>
                </a:ln>
                <a:solidFill>
                  <a:srgbClr val="FFFFFF"/>
                </a:solidFill>
                <a:effectLst/>
                <a:latin typeface="Verdana" pitchFamily="34" charset="0"/>
                <a:cs typeface="Arial" pitchFamily="34" charset="0"/>
              </a:rPr>
            </a:br>
            <a:r>
              <a:rPr kumimoji="0" lang="nl-BE" sz="700" b="1" i="0" u="none" strike="noStrike" cap="none" normalizeH="0" baseline="0" dirty="0" smtClean="0">
                <a:ln>
                  <a:noFill/>
                </a:ln>
                <a:solidFill>
                  <a:srgbClr val="FFFFFF"/>
                </a:solidFill>
                <a:effectLst/>
                <a:latin typeface="Verdana" pitchFamily="34" charset="0"/>
                <a:cs typeface="Arial" pitchFamily="34" charset="0"/>
              </a:rPr>
              <a:t/>
            </a:r>
            <a:br>
              <a:rPr kumimoji="0" lang="nl-BE" sz="700" b="1" i="0" u="none" strike="noStrike" cap="none" normalizeH="0" baseline="0" dirty="0" smtClean="0">
                <a:ln>
                  <a:noFill/>
                </a:ln>
                <a:solidFill>
                  <a:srgbClr val="FFFFFF"/>
                </a:solidFill>
                <a:effectLst/>
                <a:latin typeface="Verdana" pitchFamily="34" charset="0"/>
                <a:cs typeface="Arial" pitchFamily="34" charset="0"/>
              </a:rPr>
            </a:br>
            <a:r>
              <a:rPr kumimoji="0" lang="nl-BE" sz="700" b="1" i="0" u="none" strike="noStrike" cap="none" normalizeH="0" baseline="0" dirty="0" smtClean="0">
                <a:ln>
                  <a:noFill/>
                </a:ln>
                <a:solidFill>
                  <a:srgbClr val="FFFFFF"/>
                </a:solidFill>
                <a:effectLst/>
                <a:latin typeface="Verdana" pitchFamily="34" charset="0"/>
                <a:cs typeface="Arial" pitchFamily="34" charset="0"/>
              </a:rPr>
              <a:t/>
            </a:r>
            <a:br>
              <a:rPr kumimoji="0" lang="nl-BE" sz="700" b="1" i="0" u="none" strike="noStrike" cap="none" normalizeH="0" baseline="0" dirty="0" smtClean="0">
                <a:ln>
                  <a:noFill/>
                </a:ln>
                <a:solidFill>
                  <a:srgbClr val="FFFFFF"/>
                </a:solidFill>
                <a:effectLst/>
                <a:latin typeface="Verdana" pitchFamily="34" charset="0"/>
                <a:cs typeface="Arial" pitchFamily="34" charset="0"/>
              </a:rPr>
            </a:br>
            <a:r>
              <a:rPr kumimoji="0" lang="nl-BE" sz="700" b="1" i="0" u="none" strike="noStrike" cap="none" normalizeH="0" baseline="0" dirty="0" smtClean="0">
                <a:ln>
                  <a:noFill/>
                </a:ln>
                <a:solidFill>
                  <a:srgbClr val="FFFFFF"/>
                </a:solidFill>
                <a:effectLst/>
                <a:latin typeface="Verdana" pitchFamily="34" charset="0"/>
                <a:cs typeface="Arial" pitchFamily="34" charset="0"/>
              </a:rPr>
              <a:t/>
            </a:r>
            <a:br>
              <a:rPr kumimoji="0" lang="nl-BE" sz="700" b="1" i="0" u="none" strike="noStrike" cap="none" normalizeH="0" baseline="0" dirty="0" smtClean="0">
                <a:ln>
                  <a:noFill/>
                </a:ln>
                <a:solidFill>
                  <a:srgbClr val="FFFFFF"/>
                </a:solidFill>
                <a:effectLst/>
                <a:latin typeface="Verdana" pitchFamily="34" charset="0"/>
                <a:cs typeface="Arial" pitchFamily="34" charset="0"/>
              </a:rPr>
            </a:br>
            <a:r>
              <a:rPr kumimoji="0" lang="nl-BE" sz="700" b="1" i="0" u="none" strike="noStrike" cap="none" normalizeH="0" baseline="0" dirty="0" smtClean="0">
                <a:ln>
                  <a:noFill/>
                </a:ln>
                <a:solidFill>
                  <a:srgbClr val="FFFFFF"/>
                </a:solidFill>
                <a:effectLst/>
                <a:latin typeface="Verdana" pitchFamily="34" charset="0"/>
                <a:cs typeface="Arial" pitchFamily="34" charset="0"/>
              </a:rPr>
              <a:t/>
            </a:r>
            <a:br>
              <a:rPr kumimoji="0" lang="nl-BE" sz="700" b="1" i="0" u="none" strike="noStrike" cap="none" normalizeH="0" baseline="0" dirty="0" smtClean="0">
                <a:ln>
                  <a:noFill/>
                </a:ln>
                <a:solidFill>
                  <a:srgbClr val="FFFFFF"/>
                </a:solidFill>
                <a:effectLst/>
                <a:latin typeface="Verdana" pitchFamily="34" charset="0"/>
                <a:cs typeface="Arial" pitchFamily="34" charset="0"/>
              </a:rPr>
            </a:br>
            <a:r>
              <a:rPr kumimoji="0" lang="nl-BE" sz="700" b="1" i="0" u="none" strike="noStrike" cap="none" normalizeH="0" baseline="0" dirty="0" smtClean="0">
                <a:ln>
                  <a:noFill/>
                </a:ln>
                <a:solidFill>
                  <a:srgbClr val="FFFFFF"/>
                </a:solidFill>
                <a:effectLst/>
                <a:latin typeface="Verdana" pitchFamily="34" charset="0"/>
                <a:cs typeface="Arial" pitchFamily="34" charset="0"/>
              </a:rPr>
              <a:t/>
            </a:r>
            <a:br>
              <a:rPr kumimoji="0" lang="nl-BE" sz="700" b="1" i="0" u="none" strike="noStrike" cap="none" normalizeH="0" baseline="0" dirty="0" smtClean="0">
                <a:ln>
                  <a:noFill/>
                </a:ln>
                <a:solidFill>
                  <a:srgbClr val="FFFFFF"/>
                </a:solidFill>
                <a:effectLst/>
                <a:latin typeface="Verdana" pitchFamily="34" charset="0"/>
                <a:cs typeface="Arial" pitchFamily="34" charset="0"/>
              </a:rPr>
            </a:br>
            <a:r>
              <a:rPr kumimoji="0" lang="nl-BE" sz="700" b="1" i="0" u="none" strike="noStrike" cap="none" normalizeH="0" baseline="0" dirty="0" smtClean="0">
                <a:ln>
                  <a:noFill/>
                </a:ln>
                <a:solidFill>
                  <a:srgbClr val="FFFFFF"/>
                </a:solidFill>
                <a:effectLst/>
                <a:latin typeface="Verdana" pitchFamily="34" charset="0"/>
                <a:cs typeface="Arial" pitchFamily="34" charset="0"/>
              </a:rPr>
              <a:t/>
            </a:r>
            <a:br>
              <a:rPr kumimoji="0" lang="nl-BE" sz="700" b="1" i="0" u="none" strike="noStrike" cap="none" normalizeH="0" baseline="0" dirty="0" smtClean="0">
                <a:ln>
                  <a:noFill/>
                </a:ln>
                <a:solidFill>
                  <a:srgbClr val="FFFFFF"/>
                </a:solidFill>
                <a:effectLst/>
                <a:latin typeface="Verdana" pitchFamily="34" charset="0"/>
                <a:cs typeface="Arial" pitchFamily="34" charset="0"/>
              </a:rPr>
            </a:br>
            <a:r>
              <a:rPr kumimoji="0" lang="nl-BE" sz="700" b="1" i="0" u="none" strike="noStrike" cap="none" normalizeH="0" baseline="0" dirty="0" smtClean="0">
                <a:ln>
                  <a:noFill/>
                </a:ln>
                <a:solidFill>
                  <a:srgbClr val="FFFFFF"/>
                </a:solidFill>
                <a:effectLst/>
                <a:latin typeface="Verdana" pitchFamily="34" charset="0"/>
                <a:cs typeface="Arial" pitchFamily="34" charset="0"/>
              </a:rPr>
              <a:t/>
            </a:r>
            <a:br>
              <a:rPr kumimoji="0" lang="nl-BE" sz="700" b="1" i="0" u="none" strike="noStrike" cap="none" normalizeH="0" baseline="0" dirty="0" smtClean="0">
                <a:ln>
                  <a:noFill/>
                </a:ln>
                <a:solidFill>
                  <a:srgbClr val="FFFFFF"/>
                </a:solidFill>
                <a:effectLst/>
                <a:latin typeface="Verdana" pitchFamily="34" charset="0"/>
                <a:cs typeface="Arial" pitchFamily="34" charset="0"/>
              </a:rPr>
            </a:br>
            <a:r>
              <a:rPr kumimoji="0" lang="nl-BE" sz="700" b="1" i="0" u="none" strike="noStrike" cap="none" normalizeH="0" baseline="0" dirty="0" smtClean="0">
                <a:ln>
                  <a:noFill/>
                </a:ln>
                <a:solidFill>
                  <a:srgbClr val="FFFFFF"/>
                </a:solidFill>
                <a:effectLst/>
                <a:latin typeface="Verdana" pitchFamily="34" charset="0"/>
                <a:cs typeface="Arial" pitchFamily="34" charset="0"/>
              </a:rPr>
              <a:t/>
            </a:r>
            <a:br>
              <a:rPr kumimoji="0" lang="nl-BE" sz="700" b="1" i="0" u="none" strike="noStrike" cap="none" normalizeH="0" baseline="0" dirty="0" smtClean="0">
                <a:ln>
                  <a:noFill/>
                </a:ln>
                <a:solidFill>
                  <a:srgbClr val="FFFFFF"/>
                </a:solidFill>
                <a:effectLst/>
                <a:latin typeface="Verdana" pitchFamily="34" charset="0"/>
                <a:cs typeface="Arial" pitchFamily="34" charset="0"/>
              </a:rPr>
            </a:br>
            <a:r>
              <a:rPr kumimoji="0" lang="nl-BE" sz="700" b="1" i="0" u="none" strike="noStrike" cap="none" normalizeH="0" baseline="0" dirty="0" smtClean="0">
                <a:ln>
                  <a:noFill/>
                </a:ln>
                <a:solidFill>
                  <a:srgbClr val="FFFFFF"/>
                </a:solidFill>
                <a:effectLst/>
                <a:latin typeface="Verdana" pitchFamily="34" charset="0"/>
                <a:cs typeface="Arial" pitchFamily="34" charset="0"/>
              </a:rPr>
              <a:t/>
            </a:r>
            <a:br>
              <a:rPr kumimoji="0" lang="nl-BE" sz="700" b="1" i="0" u="none" strike="noStrike" cap="none" normalizeH="0" baseline="0" dirty="0" smtClean="0">
                <a:ln>
                  <a:noFill/>
                </a:ln>
                <a:solidFill>
                  <a:srgbClr val="FFFFFF"/>
                </a:solidFill>
                <a:effectLst/>
                <a:latin typeface="Verdana" pitchFamily="34" charset="0"/>
                <a:cs typeface="Arial" pitchFamily="34" charset="0"/>
              </a:rPr>
            </a:br>
            <a:r>
              <a:rPr kumimoji="0" lang="nl-BE" sz="700" b="1" i="0" u="none" strike="noStrike" cap="none" normalizeH="0" baseline="0" dirty="0" smtClean="0">
                <a:ln>
                  <a:noFill/>
                </a:ln>
                <a:solidFill>
                  <a:srgbClr val="FFFFFF"/>
                </a:solidFill>
                <a:effectLst/>
                <a:latin typeface="Verdana" pitchFamily="34" charset="0"/>
                <a:cs typeface="Arial" pitchFamily="34" charset="0"/>
              </a:rPr>
              <a:t/>
            </a:r>
            <a:br>
              <a:rPr kumimoji="0" lang="nl-BE" sz="700" b="1" i="0" u="none" strike="noStrike" cap="none" normalizeH="0" baseline="0" dirty="0" smtClean="0">
                <a:ln>
                  <a:noFill/>
                </a:ln>
                <a:solidFill>
                  <a:srgbClr val="FFFFFF"/>
                </a:solidFill>
                <a:effectLst/>
                <a:latin typeface="Verdana" pitchFamily="34" charset="0"/>
                <a:cs typeface="Arial" pitchFamily="34" charset="0"/>
              </a:rPr>
            </a:br>
            <a:r>
              <a:rPr kumimoji="0" lang="nl-BE" sz="700" b="1" i="0" u="none" strike="noStrike" cap="none" normalizeH="0" baseline="0" dirty="0" smtClean="0">
                <a:ln>
                  <a:noFill/>
                </a:ln>
                <a:solidFill>
                  <a:srgbClr val="FFFFFF"/>
                </a:solidFill>
                <a:effectLst/>
                <a:latin typeface="Verdana" pitchFamily="34" charset="0"/>
                <a:cs typeface="Arial" pitchFamily="34" charset="0"/>
              </a:rPr>
              <a:t/>
            </a:r>
            <a:br>
              <a:rPr kumimoji="0" lang="nl-BE" sz="700" b="1" i="0" u="none" strike="noStrike" cap="none" normalizeH="0" baseline="0" dirty="0" smtClean="0">
                <a:ln>
                  <a:noFill/>
                </a:ln>
                <a:solidFill>
                  <a:srgbClr val="FFFFFF"/>
                </a:solidFill>
                <a:effectLst/>
                <a:latin typeface="Verdana" pitchFamily="34" charset="0"/>
                <a:cs typeface="Arial" pitchFamily="34" charset="0"/>
              </a:rPr>
            </a:br>
            <a:r>
              <a:rPr kumimoji="0" lang="nl-BE" sz="700" b="1" i="0" u="none" strike="noStrike" cap="none" normalizeH="0" baseline="0" dirty="0" smtClean="0">
                <a:ln>
                  <a:noFill/>
                </a:ln>
                <a:solidFill>
                  <a:srgbClr val="FFFFFF"/>
                </a:solidFill>
                <a:effectLst/>
                <a:latin typeface="Verdana" pitchFamily="34" charset="0"/>
                <a:cs typeface="Arial" pitchFamily="34" charset="0"/>
              </a:rPr>
              <a:t/>
            </a:r>
            <a:br>
              <a:rPr kumimoji="0" lang="nl-BE" sz="700" b="1" i="0" u="none" strike="noStrike" cap="none" normalizeH="0" baseline="0" dirty="0" smtClean="0">
                <a:ln>
                  <a:noFill/>
                </a:ln>
                <a:solidFill>
                  <a:srgbClr val="FFFFFF"/>
                </a:solidFill>
                <a:effectLst/>
                <a:latin typeface="Verdana" pitchFamily="34" charset="0"/>
                <a:cs typeface="Arial" pitchFamily="34" charset="0"/>
              </a:rPr>
            </a:br>
            <a:r>
              <a:rPr kumimoji="0" lang="nl-BE" sz="700" b="1" i="0" u="none" strike="noStrike" cap="none" normalizeH="0" baseline="0" dirty="0" smtClean="0">
                <a:ln>
                  <a:noFill/>
                </a:ln>
                <a:solidFill>
                  <a:srgbClr val="FFFFFF"/>
                </a:solidFill>
                <a:effectLst/>
                <a:latin typeface="Verdana" pitchFamily="34" charset="0"/>
                <a:cs typeface="Arial" pitchFamily="34" charset="0"/>
              </a:rPr>
              <a:t/>
            </a:r>
            <a:br>
              <a:rPr kumimoji="0" lang="nl-BE" sz="700" b="1" i="0" u="none" strike="noStrike" cap="none" normalizeH="0" baseline="0" dirty="0" smtClean="0">
                <a:ln>
                  <a:noFill/>
                </a:ln>
                <a:solidFill>
                  <a:srgbClr val="FFFFFF"/>
                </a:solidFill>
                <a:effectLst/>
                <a:latin typeface="Verdana" pitchFamily="34" charset="0"/>
                <a:cs typeface="Arial" pitchFamily="34" charset="0"/>
              </a:rPr>
            </a:br>
            <a:r>
              <a:rPr kumimoji="0" lang="nl-BE" sz="700" b="1" i="0" u="none" strike="noStrike" cap="none" normalizeH="0" baseline="0" dirty="0" smtClean="0">
                <a:ln>
                  <a:noFill/>
                </a:ln>
                <a:solidFill>
                  <a:srgbClr val="FFFFFF"/>
                </a:solidFill>
                <a:effectLst/>
                <a:latin typeface="Verdana" pitchFamily="34" charset="0"/>
                <a:cs typeface="Arial" pitchFamily="34" charset="0"/>
              </a:rPr>
              <a:t/>
            </a:r>
            <a:br>
              <a:rPr kumimoji="0" lang="nl-BE" sz="700" b="1" i="0" u="none" strike="noStrike" cap="none" normalizeH="0" baseline="0" dirty="0" smtClean="0">
                <a:ln>
                  <a:noFill/>
                </a:ln>
                <a:solidFill>
                  <a:srgbClr val="FFFFFF"/>
                </a:solidFill>
                <a:effectLst/>
                <a:latin typeface="Verdana" pitchFamily="34" charset="0"/>
                <a:cs typeface="Arial" pitchFamily="34" charset="0"/>
              </a:rPr>
            </a:br>
            <a:r>
              <a:rPr kumimoji="0" lang="nl-BE" sz="700" b="1" i="0" u="none" strike="noStrike" cap="none" normalizeH="0" baseline="0" dirty="0" smtClean="0">
                <a:ln>
                  <a:noFill/>
                </a:ln>
                <a:solidFill>
                  <a:srgbClr val="FFFFFF"/>
                </a:solidFill>
                <a:effectLst/>
                <a:latin typeface="Verdana" pitchFamily="34" charset="0"/>
                <a:cs typeface="Arial" pitchFamily="34" charset="0"/>
              </a:rPr>
              <a:t/>
            </a:r>
            <a:br>
              <a:rPr kumimoji="0" lang="nl-BE" sz="700" b="1" i="0" u="none" strike="noStrike" cap="none" normalizeH="0" baseline="0" dirty="0" smtClean="0">
                <a:ln>
                  <a:noFill/>
                </a:ln>
                <a:solidFill>
                  <a:srgbClr val="FFFFFF"/>
                </a:solidFill>
                <a:effectLst/>
                <a:latin typeface="Verdana" pitchFamily="34" charset="0"/>
                <a:cs typeface="Arial" pitchFamily="34" charset="0"/>
              </a:rPr>
            </a:br>
            <a:r>
              <a:rPr kumimoji="0" lang="nl-BE" sz="700" b="1" i="0" u="none" strike="noStrike" cap="none" normalizeH="0" baseline="0" dirty="0" smtClean="0">
                <a:ln>
                  <a:noFill/>
                </a:ln>
                <a:solidFill>
                  <a:srgbClr val="FFFFFF"/>
                </a:solidFill>
                <a:effectLst/>
                <a:latin typeface="Verdana" pitchFamily="34" charset="0"/>
                <a:cs typeface="Arial" pitchFamily="34" charset="0"/>
              </a:rPr>
              <a:t/>
            </a:r>
            <a:br>
              <a:rPr kumimoji="0" lang="nl-BE" sz="700" b="1" i="0" u="none" strike="noStrike" cap="none" normalizeH="0" baseline="0" dirty="0" smtClean="0">
                <a:ln>
                  <a:noFill/>
                </a:ln>
                <a:solidFill>
                  <a:srgbClr val="FFFFFF"/>
                </a:solidFill>
                <a:effectLst/>
                <a:latin typeface="Verdana" pitchFamily="34" charset="0"/>
                <a:cs typeface="Arial" pitchFamily="34" charset="0"/>
              </a:rPr>
            </a:br>
            <a:r>
              <a:rPr kumimoji="0" lang="nl-BE" sz="700" b="1" i="0" u="none" strike="noStrike" cap="none" normalizeH="0" baseline="0" dirty="0" smtClean="0">
                <a:ln>
                  <a:noFill/>
                </a:ln>
                <a:solidFill>
                  <a:srgbClr val="FFFFFF"/>
                </a:solidFill>
                <a:effectLst/>
                <a:latin typeface="Verdana" pitchFamily="34" charset="0"/>
                <a:cs typeface="Arial" pitchFamily="34" charset="0"/>
              </a:rPr>
              <a:t/>
            </a:r>
            <a:br>
              <a:rPr kumimoji="0" lang="nl-BE" sz="700" b="1" i="0" u="none" strike="noStrike" cap="none" normalizeH="0" baseline="0" dirty="0" smtClean="0">
                <a:ln>
                  <a:noFill/>
                </a:ln>
                <a:solidFill>
                  <a:srgbClr val="FFFFFF"/>
                </a:solidFill>
                <a:effectLst/>
                <a:latin typeface="Verdana" pitchFamily="34" charset="0"/>
                <a:cs typeface="Arial" pitchFamily="34" charset="0"/>
              </a:rPr>
            </a:br>
            <a:r>
              <a:rPr kumimoji="0" lang="nl-BE" sz="700" b="1" i="0" u="none" strike="noStrike" cap="none" normalizeH="0" baseline="0" dirty="0" smtClean="0">
                <a:ln>
                  <a:noFill/>
                </a:ln>
                <a:solidFill>
                  <a:srgbClr val="FFFFFF"/>
                </a:solidFill>
                <a:effectLst/>
                <a:latin typeface="Verdana" pitchFamily="34" charset="0"/>
                <a:cs typeface="Arial" pitchFamily="34" charset="0"/>
              </a:rPr>
              <a:t/>
            </a:r>
            <a:br>
              <a:rPr kumimoji="0" lang="nl-BE" sz="700" b="1" i="0" u="none" strike="noStrike" cap="none" normalizeH="0" baseline="0" dirty="0" smtClean="0">
                <a:ln>
                  <a:noFill/>
                </a:ln>
                <a:solidFill>
                  <a:srgbClr val="FFFFFF"/>
                </a:solidFill>
                <a:effectLst/>
                <a:latin typeface="Verdana" pitchFamily="34" charset="0"/>
                <a:cs typeface="Arial" pitchFamily="34" charset="0"/>
              </a:rPr>
            </a:br>
            <a:r>
              <a:rPr kumimoji="0" lang="nl-BE" sz="700" b="1" i="0" u="none" strike="noStrike" cap="none" normalizeH="0" baseline="0" dirty="0" smtClean="0">
                <a:ln>
                  <a:noFill/>
                </a:ln>
                <a:solidFill>
                  <a:srgbClr val="FFFFFF"/>
                </a:solidFill>
                <a:effectLst/>
                <a:latin typeface="Verdana" pitchFamily="34" charset="0"/>
                <a:cs typeface="Arial" pitchFamily="34" charset="0"/>
              </a:rPr>
              <a:t/>
            </a:r>
            <a:br>
              <a:rPr kumimoji="0" lang="nl-BE" sz="700" b="1" i="0" u="none" strike="noStrike" cap="none" normalizeH="0" baseline="0" dirty="0" smtClean="0">
                <a:ln>
                  <a:noFill/>
                </a:ln>
                <a:solidFill>
                  <a:srgbClr val="FFFFFF"/>
                </a:solidFill>
                <a:effectLst/>
                <a:latin typeface="Verdana" pitchFamily="34" charset="0"/>
                <a:cs typeface="Arial" pitchFamily="34" charset="0"/>
              </a:rPr>
            </a:br>
            <a:r>
              <a:rPr kumimoji="0" lang="nl-BE" sz="700" b="1" i="0" u="none" strike="noStrike" cap="none" normalizeH="0" baseline="0" dirty="0" smtClean="0">
                <a:ln>
                  <a:noFill/>
                </a:ln>
                <a:solidFill>
                  <a:srgbClr val="FFFFFF"/>
                </a:solidFill>
                <a:effectLst/>
                <a:latin typeface="Verdana" pitchFamily="34" charset="0"/>
                <a:cs typeface="Arial" pitchFamily="34" charset="0"/>
              </a:rPr>
              <a:t/>
            </a:r>
            <a:br>
              <a:rPr kumimoji="0" lang="nl-BE" sz="700" b="1" i="0" u="none" strike="noStrike" cap="none" normalizeH="0" baseline="0" dirty="0" smtClean="0">
                <a:ln>
                  <a:noFill/>
                </a:ln>
                <a:solidFill>
                  <a:srgbClr val="FFFFFF"/>
                </a:solidFill>
                <a:effectLst/>
                <a:latin typeface="Verdana" pitchFamily="34" charset="0"/>
                <a:cs typeface="Arial" pitchFamily="34" charset="0"/>
              </a:rPr>
            </a:br>
            <a:r>
              <a:rPr kumimoji="0" lang="nl-BE" sz="700" b="1" i="0" u="none" strike="noStrike" cap="none" normalizeH="0" baseline="0" dirty="0" smtClean="0">
                <a:ln>
                  <a:noFill/>
                </a:ln>
                <a:solidFill>
                  <a:srgbClr val="FFFFFF"/>
                </a:solidFill>
                <a:effectLst/>
                <a:latin typeface="Verdana" pitchFamily="34" charset="0"/>
                <a:cs typeface="Arial" pitchFamily="34" charset="0"/>
              </a:rPr>
              <a:t/>
            </a:r>
            <a:br>
              <a:rPr kumimoji="0" lang="nl-BE" sz="700" b="1" i="0" u="none" strike="noStrike" cap="none" normalizeH="0" baseline="0" dirty="0" smtClean="0">
                <a:ln>
                  <a:noFill/>
                </a:ln>
                <a:solidFill>
                  <a:srgbClr val="FFFFFF"/>
                </a:solidFill>
                <a:effectLst/>
                <a:latin typeface="Verdana" pitchFamily="34" charset="0"/>
                <a:cs typeface="Arial" pitchFamily="34" charset="0"/>
              </a:rPr>
            </a:br>
            <a:r>
              <a:rPr kumimoji="0" lang="nl-BE" sz="700" b="1" i="0" u="none" strike="noStrike" cap="none" normalizeH="0" baseline="0" dirty="0" smtClean="0">
                <a:ln>
                  <a:noFill/>
                </a:ln>
                <a:solidFill>
                  <a:srgbClr val="FFFFFF"/>
                </a:solidFill>
                <a:effectLst/>
                <a:latin typeface="Verdana" pitchFamily="34" charset="0"/>
                <a:cs typeface="Arial" pitchFamily="34" charset="0"/>
              </a:rPr>
              <a:t/>
            </a:r>
            <a:br>
              <a:rPr kumimoji="0" lang="nl-BE" sz="700" b="1" i="0" u="none" strike="noStrike" cap="none" normalizeH="0" baseline="0" dirty="0" smtClean="0">
                <a:ln>
                  <a:noFill/>
                </a:ln>
                <a:solidFill>
                  <a:srgbClr val="FFFFFF"/>
                </a:solidFill>
                <a:effectLst/>
                <a:latin typeface="Verdana" pitchFamily="34" charset="0"/>
                <a:cs typeface="Arial" pitchFamily="34" charset="0"/>
              </a:rPr>
            </a:br>
            <a:r>
              <a:rPr kumimoji="0" lang="nl-BE" sz="700" b="1" i="0" u="none" strike="noStrike" cap="none" normalizeH="0" baseline="0" dirty="0" smtClean="0">
                <a:ln>
                  <a:noFill/>
                </a:ln>
                <a:solidFill>
                  <a:srgbClr val="FFFFFF"/>
                </a:solidFill>
                <a:effectLst/>
                <a:latin typeface="Verdana" pitchFamily="34" charset="0"/>
                <a:cs typeface="Arial" pitchFamily="34" charset="0"/>
              </a:rPr>
              <a:t/>
            </a:r>
            <a:br>
              <a:rPr kumimoji="0" lang="nl-BE" sz="700" b="1" i="0" u="none" strike="noStrike" cap="none" normalizeH="0" baseline="0" dirty="0" smtClean="0">
                <a:ln>
                  <a:noFill/>
                </a:ln>
                <a:solidFill>
                  <a:srgbClr val="FFFFFF"/>
                </a:solidFill>
                <a:effectLst/>
                <a:latin typeface="Verdana" pitchFamily="34" charset="0"/>
                <a:cs typeface="Arial" pitchFamily="34" charset="0"/>
              </a:rPr>
            </a:br>
            <a:r>
              <a:rPr kumimoji="0" lang="nl-BE" sz="700" b="1" i="0" u="none" strike="noStrike" cap="none" normalizeH="0" baseline="0" dirty="0" smtClean="0">
                <a:ln>
                  <a:noFill/>
                </a:ln>
                <a:solidFill>
                  <a:srgbClr val="FFFFFF"/>
                </a:solidFill>
                <a:effectLst/>
                <a:latin typeface="Verdana" pitchFamily="34" charset="0"/>
                <a:cs typeface="Arial" pitchFamily="34" charset="0"/>
              </a:rPr>
              <a:t/>
            </a:r>
            <a:br>
              <a:rPr kumimoji="0" lang="nl-BE" sz="700" b="1" i="0" u="none" strike="noStrike" cap="none" normalizeH="0" baseline="0" dirty="0" smtClean="0">
                <a:ln>
                  <a:noFill/>
                </a:ln>
                <a:solidFill>
                  <a:srgbClr val="FFFFFF"/>
                </a:solidFill>
                <a:effectLst/>
                <a:latin typeface="Verdana" pitchFamily="34" charset="0"/>
                <a:cs typeface="Arial" pitchFamily="34" charset="0"/>
              </a:rPr>
            </a:br>
            <a:r>
              <a:rPr kumimoji="0" lang="nl-BE" sz="700" b="1" i="0" u="none" strike="noStrike" cap="none" normalizeH="0" baseline="0" dirty="0" smtClean="0">
                <a:ln>
                  <a:noFill/>
                </a:ln>
                <a:solidFill>
                  <a:srgbClr val="FFFFFF"/>
                </a:solidFill>
                <a:effectLst/>
                <a:latin typeface="Verdana" pitchFamily="34" charset="0"/>
                <a:cs typeface="Arial" pitchFamily="34" charset="0"/>
              </a:rPr>
              <a:t/>
            </a:r>
            <a:br>
              <a:rPr kumimoji="0" lang="nl-BE" sz="700" b="1" i="0" u="none" strike="noStrike" cap="none" normalizeH="0" baseline="0" dirty="0" smtClean="0">
                <a:ln>
                  <a:noFill/>
                </a:ln>
                <a:solidFill>
                  <a:srgbClr val="FFFFFF"/>
                </a:solidFill>
                <a:effectLst/>
                <a:latin typeface="Verdana" pitchFamily="34" charset="0"/>
                <a:cs typeface="Arial" pitchFamily="34" charset="0"/>
              </a:rPr>
            </a:br>
            <a:r>
              <a:rPr kumimoji="0" lang="nl-BE" sz="700" b="1" i="0" u="none" strike="noStrike" cap="none" normalizeH="0" baseline="0" dirty="0" smtClean="0">
                <a:ln>
                  <a:noFill/>
                </a:ln>
                <a:solidFill>
                  <a:srgbClr val="FFFFFF"/>
                </a:solidFill>
                <a:effectLst/>
                <a:latin typeface="Verdana" pitchFamily="34" charset="0"/>
                <a:cs typeface="Arial" pitchFamily="34" charset="0"/>
              </a:rPr>
              <a:t/>
            </a:r>
            <a:br>
              <a:rPr kumimoji="0" lang="nl-BE" sz="700" b="1" i="0" u="none" strike="noStrike" cap="none" normalizeH="0" baseline="0" dirty="0" smtClean="0">
                <a:ln>
                  <a:noFill/>
                </a:ln>
                <a:solidFill>
                  <a:srgbClr val="FFFFFF"/>
                </a:solidFill>
                <a:effectLst/>
                <a:latin typeface="Verdana" pitchFamily="34" charset="0"/>
                <a:cs typeface="Arial" pitchFamily="34" charset="0"/>
              </a:rPr>
            </a:br>
            <a:r>
              <a:rPr kumimoji="0" lang="nl-BE" sz="700" b="1" i="0" u="none" strike="noStrike" cap="none" normalizeH="0" baseline="0" dirty="0" smtClean="0">
                <a:ln>
                  <a:noFill/>
                </a:ln>
                <a:solidFill>
                  <a:srgbClr val="FFFFFF"/>
                </a:solidFill>
                <a:effectLst/>
                <a:latin typeface="Verdana" pitchFamily="34" charset="0"/>
                <a:cs typeface="Arial" pitchFamily="34" charset="0"/>
              </a:rPr>
              <a:t/>
            </a:r>
            <a:br>
              <a:rPr kumimoji="0" lang="nl-BE" sz="700" b="1" i="0" u="none" strike="noStrike" cap="none" normalizeH="0" baseline="0" dirty="0" smtClean="0">
                <a:ln>
                  <a:noFill/>
                </a:ln>
                <a:solidFill>
                  <a:srgbClr val="FFFFFF"/>
                </a:solidFill>
                <a:effectLst/>
                <a:latin typeface="Verdana" pitchFamily="34" charset="0"/>
                <a:cs typeface="Arial" pitchFamily="34" charset="0"/>
              </a:rPr>
            </a:br>
            <a:r>
              <a:rPr kumimoji="0" lang="nl-BE" sz="700" b="1" i="0" u="none" strike="noStrike" cap="none" normalizeH="0" baseline="0" dirty="0" smtClean="0">
                <a:ln>
                  <a:noFill/>
                </a:ln>
                <a:solidFill>
                  <a:srgbClr val="FFFFFF"/>
                </a:solidFill>
                <a:effectLst/>
                <a:latin typeface="Verdana" pitchFamily="34" charset="0"/>
                <a:cs typeface="Arial" pitchFamily="34" charset="0"/>
              </a:rPr>
              <a:t/>
            </a:r>
            <a:br>
              <a:rPr kumimoji="0" lang="nl-BE" sz="700" b="1" i="0" u="none" strike="noStrike" cap="none" normalizeH="0" baseline="0" dirty="0" smtClean="0">
                <a:ln>
                  <a:noFill/>
                </a:ln>
                <a:solidFill>
                  <a:srgbClr val="FFFFFF"/>
                </a:solidFill>
                <a:effectLst/>
                <a:latin typeface="Verdana" pitchFamily="34" charset="0"/>
                <a:cs typeface="Arial" pitchFamily="34" charset="0"/>
              </a:rPr>
            </a:br>
            <a:r>
              <a:rPr kumimoji="0" lang="nl-BE" sz="700" b="1" i="0" u="none" strike="noStrike" cap="none" normalizeH="0" baseline="0" dirty="0" smtClean="0">
                <a:ln>
                  <a:noFill/>
                </a:ln>
                <a:solidFill>
                  <a:srgbClr val="FFFFFF"/>
                </a:solidFill>
                <a:effectLst/>
                <a:latin typeface="Verdana" pitchFamily="34" charset="0"/>
                <a:cs typeface="Arial" pitchFamily="34" charset="0"/>
              </a:rPr>
              <a:t/>
            </a:r>
            <a:br>
              <a:rPr kumimoji="0" lang="nl-BE" sz="700" b="1" i="0" u="none" strike="noStrike" cap="none" normalizeH="0" baseline="0" dirty="0" smtClean="0">
                <a:ln>
                  <a:noFill/>
                </a:ln>
                <a:solidFill>
                  <a:srgbClr val="FFFFFF"/>
                </a:solidFill>
                <a:effectLst/>
                <a:latin typeface="Verdana" pitchFamily="34" charset="0"/>
                <a:cs typeface="Arial" pitchFamily="34" charset="0"/>
              </a:rPr>
            </a:br>
            <a:r>
              <a:rPr kumimoji="0" lang="nl-BE" sz="700" b="1" i="0" u="none" strike="noStrike" cap="none" normalizeH="0" baseline="0" dirty="0" smtClean="0">
                <a:ln>
                  <a:noFill/>
                </a:ln>
                <a:solidFill>
                  <a:srgbClr val="FFFFFF"/>
                </a:solidFill>
                <a:effectLst/>
                <a:latin typeface="Verdana" pitchFamily="34" charset="0"/>
                <a:cs typeface="Arial" pitchFamily="34" charset="0"/>
              </a:rPr>
              <a:t/>
            </a:r>
            <a:br>
              <a:rPr kumimoji="0" lang="nl-BE" sz="700" b="1" i="0" u="none" strike="noStrike" cap="none" normalizeH="0" baseline="0" dirty="0" smtClean="0">
                <a:ln>
                  <a:noFill/>
                </a:ln>
                <a:solidFill>
                  <a:srgbClr val="FFFFFF"/>
                </a:solidFill>
                <a:effectLst/>
                <a:latin typeface="Verdana" pitchFamily="34" charset="0"/>
                <a:cs typeface="Arial" pitchFamily="34" charset="0"/>
              </a:rPr>
            </a:br>
            <a:r>
              <a:rPr kumimoji="0" lang="nl-BE" sz="700" b="1" i="0" u="none" strike="noStrike" cap="none" normalizeH="0" baseline="0" dirty="0" smtClean="0">
                <a:ln>
                  <a:noFill/>
                </a:ln>
                <a:solidFill>
                  <a:srgbClr val="FFFFFF"/>
                </a:solidFill>
                <a:effectLst/>
                <a:latin typeface="Verdana" pitchFamily="34" charset="0"/>
                <a:cs typeface="Arial" pitchFamily="34" charset="0"/>
              </a:rPr>
              <a:t/>
            </a:r>
            <a:br>
              <a:rPr kumimoji="0" lang="nl-BE" sz="700" b="1" i="0" u="none" strike="noStrike" cap="none" normalizeH="0" baseline="0" dirty="0" smtClean="0">
                <a:ln>
                  <a:noFill/>
                </a:ln>
                <a:solidFill>
                  <a:srgbClr val="FFFFFF"/>
                </a:solidFill>
                <a:effectLst/>
                <a:latin typeface="Verdana" pitchFamily="34" charset="0"/>
                <a:cs typeface="Arial" pitchFamily="34" charset="0"/>
              </a:rPr>
            </a:br>
            <a:r>
              <a:rPr kumimoji="0" lang="nl-BE" sz="700" b="1" i="0" u="none" strike="noStrike" cap="none" normalizeH="0" baseline="0" dirty="0" smtClean="0">
                <a:ln>
                  <a:noFill/>
                </a:ln>
                <a:solidFill>
                  <a:srgbClr val="FFFFFF"/>
                </a:solidFill>
                <a:effectLst/>
                <a:latin typeface="Verdana" pitchFamily="34" charset="0"/>
                <a:cs typeface="Arial" pitchFamily="34" charset="0"/>
              </a:rPr>
              <a:t/>
            </a:r>
            <a:br>
              <a:rPr kumimoji="0" lang="nl-BE" sz="700" b="1" i="0" u="none" strike="noStrike" cap="none" normalizeH="0" baseline="0" dirty="0" smtClean="0">
                <a:ln>
                  <a:noFill/>
                </a:ln>
                <a:solidFill>
                  <a:srgbClr val="FFFFFF"/>
                </a:solidFill>
                <a:effectLst/>
                <a:latin typeface="Verdana" pitchFamily="34" charset="0"/>
                <a:cs typeface="Arial" pitchFamily="34" charset="0"/>
              </a:rPr>
            </a:br>
            <a:r>
              <a:rPr kumimoji="0" lang="nl-BE" sz="700" b="1" i="0" u="none" strike="noStrike" cap="none" normalizeH="0" baseline="0" dirty="0" smtClean="0">
                <a:ln>
                  <a:noFill/>
                </a:ln>
                <a:solidFill>
                  <a:srgbClr val="FFFFFF"/>
                </a:solidFill>
                <a:effectLst/>
                <a:latin typeface="Verdana" pitchFamily="34" charset="0"/>
                <a:cs typeface="Arial" pitchFamily="34" charset="0"/>
              </a:rPr>
              <a:t/>
            </a:r>
            <a:br>
              <a:rPr kumimoji="0" lang="nl-BE" sz="700" b="1" i="0" u="none" strike="noStrike" cap="none" normalizeH="0" baseline="0" dirty="0" smtClean="0">
                <a:ln>
                  <a:noFill/>
                </a:ln>
                <a:solidFill>
                  <a:srgbClr val="FFFFFF"/>
                </a:solidFill>
                <a:effectLst/>
                <a:latin typeface="Verdana" pitchFamily="34" charset="0"/>
                <a:cs typeface="Arial" pitchFamily="34" charset="0"/>
              </a:rPr>
            </a:br>
            <a:r>
              <a:rPr kumimoji="0" lang="nl-BE" sz="700" b="1" i="0" u="none" strike="noStrike" cap="none" normalizeH="0" baseline="0" dirty="0" smtClean="0">
                <a:ln>
                  <a:noFill/>
                </a:ln>
                <a:solidFill>
                  <a:srgbClr val="FFFFFF"/>
                </a:solidFill>
                <a:effectLst/>
                <a:latin typeface="Verdana" pitchFamily="34" charset="0"/>
                <a:cs typeface="Arial" pitchFamily="34" charset="0"/>
              </a:rPr>
              <a:t/>
            </a:r>
            <a:br>
              <a:rPr kumimoji="0" lang="nl-BE" sz="700" b="1" i="0" u="none" strike="noStrike" cap="none" normalizeH="0" baseline="0" dirty="0" smtClean="0">
                <a:ln>
                  <a:noFill/>
                </a:ln>
                <a:solidFill>
                  <a:srgbClr val="FFFFFF"/>
                </a:solidFill>
                <a:effectLst/>
                <a:latin typeface="Verdana" pitchFamily="34" charset="0"/>
                <a:cs typeface="Arial" pitchFamily="34" charset="0"/>
              </a:rPr>
            </a:br>
            <a:r>
              <a:rPr kumimoji="0" lang="nl-BE" sz="700" b="1" i="0" u="none" strike="noStrike" cap="none" normalizeH="0" baseline="0" dirty="0" smtClean="0">
                <a:ln>
                  <a:noFill/>
                </a:ln>
                <a:solidFill>
                  <a:srgbClr val="FFFFFF"/>
                </a:solidFill>
                <a:effectLst/>
                <a:latin typeface="Verdana" pitchFamily="34" charset="0"/>
                <a:cs typeface="Arial" pitchFamily="34" charset="0"/>
              </a:rPr>
              <a:t/>
            </a:r>
            <a:br>
              <a:rPr kumimoji="0" lang="nl-BE" sz="700" b="1" i="0" u="none" strike="noStrike" cap="none" normalizeH="0" baseline="0" dirty="0" smtClean="0">
                <a:ln>
                  <a:noFill/>
                </a:ln>
                <a:solidFill>
                  <a:srgbClr val="FFFFFF"/>
                </a:solidFill>
                <a:effectLst/>
                <a:latin typeface="Verdana" pitchFamily="34" charset="0"/>
                <a:cs typeface="Arial" pitchFamily="34" charset="0"/>
              </a:rPr>
            </a:br>
            <a:r>
              <a:rPr kumimoji="0" lang="nl-BE" sz="700" b="1" i="0" u="none" strike="noStrike" cap="none" normalizeH="0" baseline="0" dirty="0" smtClean="0">
                <a:ln>
                  <a:noFill/>
                </a:ln>
                <a:solidFill>
                  <a:srgbClr val="FFFFFF"/>
                </a:solidFill>
                <a:effectLst/>
                <a:latin typeface="Verdana" pitchFamily="34" charset="0"/>
                <a:cs typeface="Arial" pitchFamily="34" charset="0"/>
              </a:rPr>
              <a:t/>
            </a:r>
            <a:br>
              <a:rPr kumimoji="0" lang="nl-BE" sz="700" b="1" i="0" u="none" strike="noStrike" cap="none" normalizeH="0" baseline="0" dirty="0" smtClean="0">
                <a:ln>
                  <a:noFill/>
                </a:ln>
                <a:solidFill>
                  <a:srgbClr val="FFFFFF"/>
                </a:solidFill>
                <a:effectLst/>
                <a:latin typeface="Verdana" pitchFamily="34" charset="0"/>
                <a:cs typeface="Arial" pitchFamily="34" charset="0"/>
              </a:rPr>
            </a:br>
            <a:r>
              <a:rPr kumimoji="0" lang="nl-BE" sz="700" b="1" i="0" u="none" strike="noStrike" cap="none" normalizeH="0" baseline="0" dirty="0" smtClean="0">
                <a:ln>
                  <a:noFill/>
                </a:ln>
                <a:solidFill>
                  <a:srgbClr val="FFFFFF"/>
                </a:solidFill>
                <a:effectLst/>
                <a:latin typeface="Verdana" pitchFamily="34" charset="0"/>
                <a:cs typeface="Arial" pitchFamily="34" charset="0"/>
              </a:rPr>
              <a:t/>
            </a:r>
            <a:br>
              <a:rPr kumimoji="0" lang="nl-BE" sz="700" b="1" i="0" u="none" strike="noStrike" cap="none" normalizeH="0" baseline="0" dirty="0" smtClean="0">
                <a:ln>
                  <a:noFill/>
                </a:ln>
                <a:solidFill>
                  <a:srgbClr val="FFFFFF"/>
                </a:solidFill>
                <a:effectLst/>
                <a:latin typeface="Verdana" pitchFamily="34" charset="0"/>
                <a:cs typeface="Arial" pitchFamily="34" charset="0"/>
              </a:rPr>
            </a:br>
            <a:r>
              <a:rPr kumimoji="0" lang="nl-BE" sz="700" b="1" i="0" u="none" strike="noStrike" cap="none" normalizeH="0" baseline="0" dirty="0" smtClean="0">
                <a:ln>
                  <a:noFill/>
                </a:ln>
                <a:solidFill>
                  <a:srgbClr val="FFFFFF"/>
                </a:solidFill>
                <a:effectLst/>
                <a:latin typeface="Verdana" pitchFamily="34" charset="0"/>
                <a:cs typeface="Arial" pitchFamily="34" charset="0"/>
              </a:rPr>
              <a:t/>
            </a:r>
            <a:br>
              <a:rPr kumimoji="0" lang="nl-BE" sz="700" b="1" i="0" u="none" strike="noStrike" cap="none" normalizeH="0" baseline="0" dirty="0" smtClean="0">
                <a:ln>
                  <a:noFill/>
                </a:ln>
                <a:solidFill>
                  <a:srgbClr val="FFFFFF"/>
                </a:solidFill>
                <a:effectLst/>
                <a:latin typeface="Verdana" pitchFamily="34" charset="0"/>
                <a:cs typeface="Arial" pitchFamily="34" charset="0"/>
              </a:rPr>
            </a:br>
            <a:r>
              <a:rPr kumimoji="0" lang="nl-BE" sz="700" b="1" i="0" u="none" strike="noStrike" cap="none" normalizeH="0" baseline="0" dirty="0" smtClean="0">
                <a:ln>
                  <a:noFill/>
                </a:ln>
                <a:solidFill>
                  <a:srgbClr val="FFFFFF"/>
                </a:solidFill>
                <a:effectLst/>
                <a:latin typeface="Verdana" pitchFamily="34" charset="0"/>
                <a:cs typeface="Arial" pitchFamily="34" charset="0"/>
              </a:rPr>
              <a:t/>
            </a:r>
            <a:br>
              <a:rPr kumimoji="0" lang="nl-BE" sz="700" b="1" i="0" u="none" strike="noStrike" cap="none" normalizeH="0" baseline="0" dirty="0" smtClean="0">
                <a:ln>
                  <a:noFill/>
                </a:ln>
                <a:solidFill>
                  <a:srgbClr val="FFFFFF"/>
                </a:solidFill>
                <a:effectLst/>
                <a:latin typeface="Verdana" pitchFamily="34" charset="0"/>
                <a:cs typeface="Arial" pitchFamily="34" charset="0"/>
              </a:rPr>
            </a:br>
            <a:r>
              <a:rPr kumimoji="0" lang="nl-BE" sz="700" b="1" i="0" u="none" strike="noStrike" cap="none" normalizeH="0" baseline="0" dirty="0" smtClean="0">
                <a:ln>
                  <a:noFill/>
                </a:ln>
                <a:solidFill>
                  <a:srgbClr val="FFFFFF"/>
                </a:solidFill>
                <a:effectLst/>
                <a:latin typeface="Verdana" pitchFamily="34" charset="0"/>
                <a:cs typeface="Arial" pitchFamily="34" charset="0"/>
              </a:rPr>
              <a:t/>
            </a:r>
            <a:br>
              <a:rPr kumimoji="0" lang="nl-BE" sz="700" b="1" i="0" u="none" strike="noStrike" cap="none" normalizeH="0" baseline="0" dirty="0" smtClean="0">
                <a:ln>
                  <a:noFill/>
                </a:ln>
                <a:solidFill>
                  <a:srgbClr val="FFFFFF"/>
                </a:solidFill>
                <a:effectLst/>
                <a:latin typeface="Verdana" pitchFamily="34" charset="0"/>
                <a:cs typeface="Arial" pitchFamily="34" charset="0"/>
              </a:rPr>
            </a:br>
            <a:r>
              <a:rPr kumimoji="0" lang="nl-BE" sz="700" b="1" i="0" u="none" strike="noStrike" cap="none" normalizeH="0" baseline="0" dirty="0" smtClean="0">
                <a:ln>
                  <a:noFill/>
                </a:ln>
                <a:solidFill>
                  <a:srgbClr val="FFFFFF"/>
                </a:solidFill>
                <a:effectLst/>
                <a:latin typeface="Verdana" pitchFamily="34" charset="0"/>
                <a:cs typeface="Arial" pitchFamily="34" charset="0"/>
              </a:rPr>
              <a:t/>
            </a:r>
            <a:br>
              <a:rPr kumimoji="0" lang="nl-BE" sz="700" b="1" i="0" u="none" strike="noStrike" cap="none" normalizeH="0" baseline="0" dirty="0" smtClean="0">
                <a:ln>
                  <a:noFill/>
                </a:ln>
                <a:solidFill>
                  <a:srgbClr val="FFFFFF"/>
                </a:solidFill>
                <a:effectLst/>
                <a:latin typeface="Verdana" pitchFamily="34" charset="0"/>
                <a:cs typeface="Arial" pitchFamily="34" charset="0"/>
              </a:rPr>
            </a:br>
            <a:r>
              <a:rPr kumimoji="0" lang="nl-BE" sz="700" b="1" i="0" u="none" strike="noStrike" cap="none" normalizeH="0" baseline="0" dirty="0" smtClean="0">
                <a:ln>
                  <a:noFill/>
                </a:ln>
                <a:solidFill>
                  <a:srgbClr val="FFFFFF"/>
                </a:solidFill>
                <a:effectLst/>
                <a:latin typeface="Verdana" pitchFamily="34" charset="0"/>
                <a:cs typeface="Arial" pitchFamily="34" charset="0"/>
              </a:rPr>
              <a:t/>
            </a:r>
            <a:br>
              <a:rPr kumimoji="0" lang="nl-BE" sz="700" b="1" i="0" u="none" strike="noStrike" cap="none" normalizeH="0" baseline="0" dirty="0" smtClean="0">
                <a:ln>
                  <a:noFill/>
                </a:ln>
                <a:solidFill>
                  <a:srgbClr val="FFFFFF"/>
                </a:solidFill>
                <a:effectLst/>
                <a:latin typeface="Verdana" pitchFamily="34" charset="0"/>
                <a:cs typeface="Arial" pitchFamily="34" charset="0"/>
              </a:rPr>
            </a:br>
            <a:r>
              <a:rPr kumimoji="0" lang="nl-BE" sz="700" b="1" i="0" u="none" strike="noStrike" cap="none" normalizeH="0" baseline="0" dirty="0" smtClean="0">
                <a:ln>
                  <a:noFill/>
                </a:ln>
                <a:solidFill>
                  <a:srgbClr val="FFFFFF"/>
                </a:solidFill>
                <a:effectLst/>
                <a:latin typeface="Verdana" pitchFamily="34" charset="0"/>
                <a:cs typeface="Arial" pitchFamily="34" charset="0"/>
              </a:rPr>
              <a:t/>
            </a:r>
            <a:br>
              <a:rPr kumimoji="0" lang="nl-BE" sz="700" b="1" i="0" u="none" strike="noStrike" cap="none" normalizeH="0" baseline="0" dirty="0" smtClean="0">
                <a:ln>
                  <a:noFill/>
                </a:ln>
                <a:solidFill>
                  <a:srgbClr val="FFFFFF"/>
                </a:solidFill>
                <a:effectLst/>
                <a:latin typeface="Verdana" pitchFamily="34" charset="0"/>
                <a:cs typeface="Arial" pitchFamily="34" charset="0"/>
              </a:rPr>
            </a:br>
            <a:r>
              <a:rPr kumimoji="0" lang="nl-BE" sz="700" b="1" i="0" u="none" strike="noStrike" cap="none" normalizeH="0" baseline="0" dirty="0" smtClean="0">
                <a:ln>
                  <a:noFill/>
                </a:ln>
                <a:solidFill>
                  <a:srgbClr val="FFFFFF"/>
                </a:solidFill>
                <a:effectLst/>
                <a:latin typeface="Verdana" pitchFamily="34" charset="0"/>
                <a:cs typeface="Arial" pitchFamily="34" charset="0"/>
              </a:rPr>
              <a:t/>
            </a:r>
            <a:br>
              <a:rPr kumimoji="0" lang="nl-BE" sz="700" b="1" i="0" u="none" strike="noStrike" cap="none" normalizeH="0" baseline="0" dirty="0" smtClean="0">
                <a:ln>
                  <a:noFill/>
                </a:ln>
                <a:solidFill>
                  <a:srgbClr val="FFFFFF"/>
                </a:solidFill>
                <a:effectLst/>
                <a:latin typeface="Verdana" pitchFamily="34" charset="0"/>
                <a:cs typeface="Arial" pitchFamily="34" charset="0"/>
              </a:rPr>
            </a:br>
            <a:r>
              <a:rPr kumimoji="0" lang="nl-BE" sz="700" b="1" i="0" u="none" strike="noStrike" cap="none" normalizeH="0" baseline="0" dirty="0" smtClean="0">
                <a:ln>
                  <a:noFill/>
                </a:ln>
                <a:solidFill>
                  <a:srgbClr val="FFFFFF"/>
                </a:solidFill>
                <a:effectLst/>
                <a:latin typeface="Verdana" pitchFamily="34" charset="0"/>
                <a:cs typeface="Arial" pitchFamily="34" charset="0"/>
              </a:rPr>
              <a:t/>
            </a:r>
            <a:br>
              <a:rPr kumimoji="0" lang="nl-BE" sz="700" b="1" i="0" u="none" strike="noStrike" cap="none" normalizeH="0" baseline="0" dirty="0" smtClean="0">
                <a:ln>
                  <a:noFill/>
                </a:ln>
                <a:solidFill>
                  <a:srgbClr val="FFFFFF"/>
                </a:solidFill>
                <a:effectLst/>
                <a:latin typeface="Verdana" pitchFamily="34" charset="0"/>
                <a:cs typeface="Arial" pitchFamily="34" charset="0"/>
              </a:rPr>
            </a:br>
            <a:r>
              <a:rPr kumimoji="0" lang="nl-BE" sz="700" b="1" i="0" u="none" strike="noStrike" cap="none" normalizeH="0" baseline="0" dirty="0" smtClean="0">
                <a:ln>
                  <a:noFill/>
                </a:ln>
                <a:solidFill>
                  <a:srgbClr val="FFFFFF"/>
                </a:solidFill>
                <a:effectLst/>
                <a:latin typeface="Verdana" pitchFamily="34" charset="0"/>
                <a:cs typeface="Arial" pitchFamily="34" charset="0"/>
              </a:rPr>
              <a:t/>
            </a:r>
            <a:br>
              <a:rPr kumimoji="0" lang="nl-BE" sz="700" b="1" i="0" u="none" strike="noStrike" cap="none" normalizeH="0" baseline="0" dirty="0" smtClean="0">
                <a:ln>
                  <a:noFill/>
                </a:ln>
                <a:solidFill>
                  <a:srgbClr val="FFFFFF"/>
                </a:solidFill>
                <a:effectLst/>
                <a:latin typeface="Verdana" pitchFamily="34" charset="0"/>
                <a:cs typeface="Arial" pitchFamily="34" charset="0"/>
              </a:rPr>
            </a:br>
            <a:r>
              <a:rPr kumimoji="0" lang="nl-BE" sz="700" b="1" i="0" u="none" strike="noStrike" cap="none" normalizeH="0" baseline="0" dirty="0" smtClean="0">
                <a:ln>
                  <a:noFill/>
                </a:ln>
                <a:solidFill>
                  <a:srgbClr val="FFFFFF"/>
                </a:solidFill>
                <a:effectLst/>
                <a:latin typeface="Verdana" pitchFamily="34" charset="0"/>
                <a:cs typeface="Arial" pitchFamily="34" charset="0"/>
              </a:rPr>
              <a:t/>
            </a:r>
            <a:br>
              <a:rPr kumimoji="0" lang="nl-BE" sz="700" b="1" i="0" u="none" strike="noStrike" cap="none" normalizeH="0" baseline="0" dirty="0" smtClean="0">
                <a:ln>
                  <a:noFill/>
                </a:ln>
                <a:solidFill>
                  <a:srgbClr val="FFFFFF"/>
                </a:solidFill>
                <a:effectLst/>
                <a:latin typeface="Verdana" pitchFamily="34" charset="0"/>
                <a:cs typeface="Arial" pitchFamily="34" charset="0"/>
              </a:rPr>
            </a:br>
            <a:r>
              <a:rPr kumimoji="0" lang="nl-BE" sz="700" b="1" i="0" u="none" strike="noStrike" cap="none" normalizeH="0" baseline="0" dirty="0" smtClean="0">
                <a:ln>
                  <a:noFill/>
                </a:ln>
                <a:solidFill>
                  <a:srgbClr val="FFFFFF"/>
                </a:solidFill>
                <a:effectLst/>
                <a:latin typeface="Verdana" pitchFamily="34" charset="0"/>
                <a:cs typeface="Arial" pitchFamily="34" charset="0"/>
              </a:rPr>
              <a:t/>
            </a:r>
            <a:br>
              <a:rPr kumimoji="0" lang="nl-BE" sz="700" b="1" i="0" u="none" strike="noStrike" cap="none" normalizeH="0" baseline="0" dirty="0" smtClean="0">
                <a:ln>
                  <a:noFill/>
                </a:ln>
                <a:solidFill>
                  <a:srgbClr val="FFFFFF"/>
                </a:solidFill>
                <a:effectLst/>
                <a:latin typeface="Verdana" pitchFamily="34" charset="0"/>
                <a:cs typeface="Arial" pitchFamily="34" charset="0"/>
              </a:rPr>
            </a:br>
            <a:r>
              <a:rPr kumimoji="0" lang="nl-BE" sz="700" b="1" i="0" u="none" strike="noStrike" cap="none" normalizeH="0" baseline="0" dirty="0" smtClean="0">
                <a:ln>
                  <a:noFill/>
                </a:ln>
                <a:solidFill>
                  <a:srgbClr val="FFFFFF"/>
                </a:solidFill>
                <a:effectLst/>
                <a:latin typeface="Verdana" pitchFamily="34" charset="0"/>
                <a:cs typeface="Arial" pitchFamily="34" charset="0"/>
                <a:hlinkClick r:id="rId5"/>
              </a:rPr>
              <a:t>  </a:t>
            </a:r>
            <a:r>
              <a:rPr kumimoji="0" lang="nl-BE" sz="600" b="1" i="0" u="none" strike="noStrike" cap="none" normalizeH="0" baseline="0" dirty="0" smtClean="0">
                <a:ln>
                  <a:noFill/>
                </a:ln>
                <a:solidFill>
                  <a:srgbClr val="FFFFFF"/>
                </a:solidFill>
                <a:effectLst/>
                <a:latin typeface="Verdana" pitchFamily="34"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nl-BE" sz="600" b="1" i="0" u="none" strike="noStrike" cap="none" normalizeH="0" baseline="0" dirty="0" smtClean="0">
                <a:ln>
                  <a:noFill/>
                </a:ln>
                <a:solidFill>
                  <a:srgbClr val="FFFFFF"/>
                </a:solidFill>
                <a:effectLst/>
                <a:latin typeface="Verdana" pitchFamily="34" charset="0"/>
                <a:cs typeface="Arial" pitchFamily="34" charset="0"/>
              </a:rPr>
              <a:t/>
            </a:r>
            <a:br>
              <a:rPr kumimoji="0" lang="nl-BE" sz="600" b="1" i="0" u="none" strike="noStrike" cap="none" normalizeH="0" baseline="0" dirty="0" smtClean="0">
                <a:ln>
                  <a:noFill/>
                </a:ln>
                <a:solidFill>
                  <a:srgbClr val="FFFFFF"/>
                </a:solidFill>
                <a:effectLst/>
                <a:latin typeface="Verdana" pitchFamily="34" charset="0"/>
                <a:cs typeface="Arial" pitchFamily="34" charset="0"/>
              </a:rPr>
            </a:br>
            <a:r>
              <a:rPr kumimoji="0" lang="nl-BE" sz="600" b="1" i="0" u="none" strike="noStrike" cap="none" normalizeH="0" baseline="0" dirty="0" smtClean="0">
                <a:ln>
                  <a:noFill/>
                </a:ln>
                <a:solidFill>
                  <a:srgbClr val="FFFFFF"/>
                </a:solidFill>
                <a:effectLst/>
                <a:latin typeface="Verdana" pitchFamily="34" charset="0"/>
                <a:cs typeface="Arial" pitchFamily="34" charset="0"/>
                <a:hlinkClick r:id="rId6"/>
              </a:rPr>
              <a:t>  </a:t>
            </a:r>
            <a:r>
              <a:rPr kumimoji="0" lang="nl-BE" sz="600" b="1" i="0" u="none" strike="noStrike" cap="none" normalizeH="0" baseline="0" dirty="0" smtClean="0">
                <a:ln>
                  <a:noFill/>
                </a:ln>
                <a:solidFill>
                  <a:srgbClr val="FFFFFF"/>
                </a:solidFill>
                <a:effectLst/>
                <a:latin typeface="Verdana" pitchFamily="34" charset="0"/>
                <a:cs typeface="Arial" pitchFamily="34" charset="0"/>
              </a:rPr>
              <a:t> </a:t>
            </a:r>
            <a:br>
              <a:rPr kumimoji="0" lang="nl-BE" sz="600" b="1" i="0" u="none" strike="noStrike" cap="none" normalizeH="0" baseline="0" dirty="0" smtClean="0">
                <a:ln>
                  <a:noFill/>
                </a:ln>
                <a:solidFill>
                  <a:srgbClr val="FFFFFF"/>
                </a:solidFill>
                <a:effectLst/>
                <a:latin typeface="Verdana" pitchFamily="34" charset="0"/>
                <a:cs typeface="Arial" pitchFamily="34" charset="0"/>
              </a:rPr>
            </a:br>
            <a:r>
              <a:rPr kumimoji="0" lang="nl-BE" sz="600" b="1" i="0" u="none" strike="noStrike" cap="none" normalizeH="0" baseline="0" dirty="0" smtClean="0">
                <a:ln>
                  <a:noFill/>
                </a:ln>
                <a:solidFill>
                  <a:srgbClr val="FFFFFF"/>
                </a:solidFill>
                <a:effectLst/>
                <a:latin typeface="Verdana" pitchFamily="34" charset="0"/>
                <a:cs typeface="Arial" pitchFamily="34" charset="0"/>
                <a:hlinkClick r:id="rId7"/>
              </a:rPr>
              <a:t>  </a:t>
            </a:r>
            <a:r>
              <a:rPr kumimoji="0" lang="nl-BE" b="1" i="0" u="none" strike="noStrike" cap="none" normalizeH="0" baseline="0" dirty="0" smtClean="0">
                <a:ln>
                  <a:noFill/>
                </a:ln>
                <a:solidFill>
                  <a:srgbClr val="FFFFFF"/>
                </a:solidFill>
                <a:effectLst/>
                <a:latin typeface="Verdana" pitchFamily="34" charset="0"/>
                <a:cs typeface="Arial" pitchFamily="34" charset="0"/>
              </a:rPr>
              <a:t> </a:t>
            </a:r>
            <a:r>
              <a:rPr kumimoji="0" lang="nl-BE" sz="600" b="1" i="0" u="none" strike="noStrike" cap="none" normalizeH="0" baseline="0" dirty="0" smtClean="0">
                <a:ln>
                  <a:noFill/>
                </a:ln>
                <a:solidFill>
                  <a:srgbClr val="FFFFFF"/>
                </a:solidFill>
                <a:effectLst/>
                <a:latin typeface="Verdana" pitchFamily="34" charset="0"/>
                <a:cs typeface="Arial" pitchFamily="34" charset="0"/>
              </a:rPr>
              <a:t/>
            </a:r>
            <a:br>
              <a:rPr kumimoji="0" lang="nl-BE" sz="600" b="1" i="0" u="none" strike="noStrike" cap="none" normalizeH="0" baseline="0" dirty="0" smtClean="0">
                <a:ln>
                  <a:noFill/>
                </a:ln>
                <a:solidFill>
                  <a:srgbClr val="FFFFFF"/>
                </a:solidFill>
                <a:effectLst/>
                <a:latin typeface="Verdana" pitchFamily="34" charset="0"/>
                <a:cs typeface="Arial" pitchFamily="34" charset="0"/>
              </a:rPr>
            </a:br>
            <a:endParaRPr kumimoji="0" lang="nl-BE" sz="600" b="1" i="0" u="none" strike="noStrike" cap="none" normalizeH="0" baseline="0" dirty="0" smtClean="0">
              <a:ln>
                <a:noFill/>
              </a:ln>
              <a:solidFill>
                <a:srgbClr val="FFFFFF"/>
              </a:solidFill>
              <a:effectLst/>
              <a:latin typeface="Verdana"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nl-BE" sz="600" b="1" i="0" u="none" strike="noStrike" cap="none" normalizeH="0" baseline="0" dirty="0" smtClean="0">
              <a:ln>
                <a:noFill/>
              </a:ln>
              <a:solidFill>
                <a:srgbClr val="FFFFFF"/>
              </a:solidFill>
              <a:effectLst/>
              <a:latin typeface="Verdana" pitchFamily="34" charset="0"/>
              <a:cs typeface="Arial" pitchFamily="34" charset="0"/>
            </a:endParaRPr>
          </a:p>
        </p:txBody>
      </p:sp>
      <p:pic>
        <p:nvPicPr>
          <p:cNvPr id="16386" name="Picture 2" descr="http://m1.webstats4u.com/n?id=ADs7PQYeVNFHaGwecFmKLl4Ma7UQ">
            <a:hlinkClick r:id="rId8"/>
          </p:cNvPr>
          <p:cNvPicPr>
            <a:picLocks noChangeAspect="1" noChangeArrowheads="1" noCrop="1"/>
          </p:cNvPicPr>
          <p:nvPr/>
        </p:nvPicPr>
        <p:blipFill>
          <a:blip r:embed="rId9" cstate="print"/>
          <a:srcRect/>
          <a:stretch>
            <a:fillRect/>
          </a:stretch>
        </p:blipFill>
        <p:spPr bwMode="auto">
          <a:xfrm>
            <a:off x="1208088" y="-9123363"/>
            <a:ext cx="171450" cy="171450"/>
          </a:xfrm>
          <a:prstGeom prst="rect">
            <a:avLst/>
          </a:prstGeom>
          <a:noFill/>
        </p:spPr>
      </p:pic>
      <p:pic>
        <p:nvPicPr>
          <p:cNvPr id="16387" name="Picture 3" descr="Jonge Leeuw - Welp in een boom - Little - Lion -   Dieren - Wallpaper -  Achtergrond.  Wij hebben ze GRATIS voor jou.... PF Free Wallpapers 4 You......Gratis Wallpapers en Achtergronden bij www.wallpapers.paintingfun.nl"/>
          <p:cNvPicPr>
            <a:picLocks noChangeAspect="1" noChangeArrowheads="1"/>
          </p:cNvPicPr>
          <p:nvPr/>
        </p:nvPicPr>
        <p:blipFill>
          <a:blip r:embed="rId10" cstate="print"/>
          <a:srcRect/>
          <a:stretch>
            <a:fillRect/>
          </a:stretch>
        </p:blipFill>
        <p:spPr bwMode="auto">
          <a:xfrm>
            <a:off x="117475" y="-8970963"/>
            <a:ext cx="9753600" cy="7315200"/>
          </a:xfrm>
          <a:prstGeom prst="rect">
            <a:avLst/>
          </a:prstGeom>
          <a:noFill/>
        </p:spPr>
      </p:pic>
      <p:pic>
        <p:nvPicPr>
          <p:cNvPr id="16388" name="Picture 4" descr="W.I.E.">
            <a:hlinkClick r:id=""/>
          </p:cNvPr>
          <p:cNvPicPr>
            <a:picLocks noChangeAspect="1" noChangeArrowheads="1" noCrop="1"/>
          </p:cNvPicPr>
          <p:nvPr/>
        </p:nvPicPr>
        <p:blipFill>
          <a:blip r:embed="rId11" cstate="print"/>
          <a:srcRect/>
          <a:stretch>
            <a:fillRect/>
          </a:stretch>
        </p:blipFill>
        <p:spPr bwMode="auto">
          <a:xfrm>
            <a:off x="1604963" y="-922338"/>
            <a:ext cx="171450" cy="142875"/>
          </a:xfrm>
          <a:prstGeom prst="rect">
            <a:avLst/>
          </a:prstGeom>
          <a:noFill/>
        </p:spPr>
      </p:pic>
      <p:pic>
        <p:nvPicPr>
          <p:cNvPr id="16389" name="Picture 5" descr="http://m1.webstats4u.com/n?id=ADIWVQaSLnY8WCkof9SzWoZpLMrQ">
            <a:hlinkClick r:id="rId4"/>
          </p:cNvPr>
          <p:cNvPicPr>
            <a:picLocks noChangeAspect="1" noChangeArrowheads="1" noCrop="1"/>
          </p:cNvPicPr>
          <p:nvPr/>
        </p:nvPicPr>
        <p:blipFill>
          <a:blip r:embed="rId9" cstate="print"/>
          <a:srcRect/>
          <a:stretch>
            <a:fillRect/>
          </a:stretch>
        </p:blipFill>
        <p:spPr bwMode="auto">
          <a:xfrm>
            <a:off x="-1571668" y="190477"/>
            <a:ext cx="71438" cy="952507"/>
          </a:xfrm>
          <a:prstGeom prst="rect">
            <a:avLst/>
          </a:prstGeom>
          <a:noFill/>
        </p:spPr>
      </p:pic>
      <p:pic>
        <p:nvPicPr>
          <p:cNvPr id="16390" name="Picture 6" descr="http://m1.nedstatbasic.net/n?id=ADGUsgyTl7cvaYEYJGdE7+MYOUgw">
            <a:hlinkClick r:id="rId5"/>
          </p:cNvPr>
          <p:cNvPicPr>
            <a:picLocks noChangeAspect="1" noChangeArrowheads="1" noCrop="1"/>
          </p:cNvPicPr>
          <p:nvPr/>
        </p:nvPicPr>
        <p:blipFill>
          <a:blip r:embed="rId9" cstate="print"/>
          <a:srcRect/>
          <a:stretch>
            <a:fillRect/>
          </a:stretch>
        </p:blipFill>
        <p:spPr bwMode="auto">
          <a:xfrm>
            <a:off x="122238" y="8556625"/>
            <a:ext cx="104775" cy="104775"/>
          </a:xfrm>
          <a:prstGeom prst="rect">
            <a:avLst/>
          </a:prstGeom>
          <a:noFill/>
        </p:spPr>
      </p:pic>
      <p:pic>
        <p:nvPicPr>
          <p:cNvPr id="16391" name="Picture 7" descr="Stealth Lite - gratis teller voor uw website">
            <a:hlinkClick r:id="rId6"/>
          </p:cNvPr>
          <p:cNvPicPr>
            <a:picLocks noChangeAspect="1" noChangeArrowheads="1"/>
          </p:cNvPicPr>
          <p:nvPr/>
        </p:nvPicPr>
        <p:blipFill>
          <a:blip r:embed="rId12" cstate="print"/>
          <a:srcRect/>
          <a:stretch>
            <a:fillRect/>
          </a:stretch>
        </p:blipFill>
        <p:spPr bwMode="auto">
          <a:xfrm>
            <a:off x="117475" y="8755063"/>
            <a:ext cx="104775" cy="104775"/>
          </a:xfrm>
          <a:prstGeom prst="rect">
            <a:avLst/>
          </a:prstGeom>
          <a:noFill/>
        </p:spPr>
      </p:pic>
      <p:pic>
        <p:nvPicPr>
          <p:cNvPr id="16392" name="Picture 8" descr="http://www.belstat.nl/regstat.aspx?UserID=paintingfun&amp;BColor=black&amp;refer=&amp;pag=http%3A//www.wallpapers.paintingfun.nl/Dieren/Dieren-22.htm&amp;b=Microsoft%20Internet%20Explorer&amp;col=32&amp;scr=1280*960">
            <a:hlinkClick r:id="rId7"/>
          </p:cNvPr>
          <p:cNvPicPr>
            <a:picLocks noChangeAspect="1" noChangeArrowheads="1"/>
          </p:cNvPicPr>
          <p:nvPr/>
        </p:nvPicPr>
        <p:blipFill>
          <a:blip r:embed="rId13" cstate="print"/>
          <a:srcRect/>
          <a:stretch>
            <a:fillRect/>
          </a:stretch>
        </p:blipFill>
        <p:spPr bwMode="auto">
          <a:xfrm>
            <a:off x="117475" y="8847138"/>
            <a:ext cx="9525" cy="9525"/>
          </a:xfrm>
          <a:prstGeom prst="rect">
            <a:avLst/>
          </a:prstGeom>
          <a:noFill/>
        </p:spPr>
      </p:pic>
      <p:pic>
        <p:nvPicPr>
          <p:cNvPr id="16394" name="Picture 10" descr="http://yakari.homespot.nl/site_images/1148_leeuwenE01.jpg"/>
          <p:cNvPicPr>
            <a:picLocks noChangeAspect="1" noChangeArrowheads="1"/>
          </p:cNvPicPr>
          <p:nvPr/>
        </p:nvPicPr>
        <p:blipFill>
          <a:blip r:embed="rId14" cstate="print"/>
          <a:srcRect/>
          <a:stretch>
            <a:fillRect/>
          </a:stretch>
        </p:blipFill>
        <p:spPr bwMode="auto">
          <a:xfrm>
            <a:off x="428596" y="1571612"/>
            <a:ext cx="8286808" cy="4572032"/>
          </a:xfrm>
          <a:prstGeom prst="rect">
            <a:avLst/>
          </a:prstGeom>
          <a:noFill/>
        </p:spPr>
      </p:pic>
    </p:spTree>
  </p:cSld>
  <p:clrMapOvr>
    <a:masterClrMapping/>
  </p:clrMapOvr>
  <p:transition>
    <p:wheel spokes="8"/>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lstStyle/>
          <a:p>
            <a:endParaRPr lang="nl-BE" dirty="0"/>
          </a:p>
        </p:txBody>
      </p:sp>
      <p:sp>
        <p:nvSpPr>
          <p:cNvPr id="2" name="Titel 1"/>
          <p:cNvSpPr>
            <a:spLocks noGrp="1"/>
          </p:cNvSpPr>
          <p:nvPr>
            <p:ph type="title"/>
          </p:nvPr>
        </p:nvSpPr>
        <p:spPr/>
        <p:txBody>
          <a:bodyPr/>
          <a:lstStyle/>
          <a:p>
            <a:r>
              <a:rPr lang="nl-BE" dirty="0" smtClean="0"/>
              <a:t>De moeders</a:t>
            </a:r>
            <a:endParaRPr lang="nl-BE" dirty="0"/>
          </a:p>
        </p:txBody>
      </p:sp>
      <p:pic>
        <p:nvPicPr>
          <p:cNvPr id="17410" name="Picture 2" descr="http://www.destinationplanetearth.nl/images/dieren-leeuwin.jpg"/>
          <p:cNvPicPr>
            <a:picLocks noChangeAspect="1" noChangeArrowheads="1"/>
          </p:cNvPicPr>
          <p:nvPr/>
        </p:nvPicPr>
        <p:blipFill>
          <a:blip r:embed="rId2" cstate="print"/>
          <a:srcRect/>
          <a:stretch>
            <a:fillRect/>
          </a:stretch>
        </p:blipFill>
        <p:spPr bwMode="auto">
          <a:xfrm>
            <a:off x="428596" y="1571613"/>
            <a:ext cx="8245504" cy="4572031"/>
          </a:xfrm>
          <a:prstGeom prst="rect">
            <a:avLst/>
          </a:prstGeom>
          <a:noFill/>
        </p:spPr>
      </p:pic>
    </p:spTree>
  </p:cSld>
  <p:clrMapOvr>
    <a:masterClrMapping/>
  </p:clrMapOvr>
  <p:transition>
    <p:zoom dir="in"/>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lstStyle/>
          <a:p>
            <a:r>
              <a:rPr lang="nl-BE" dirty="0" smtClean="0"/>
              <a:t>daag</a:t>
            </a:r>
            <a:endParaRPr lang="nl-BE" dirty="0"/>
          </a:p>
        </p:txBody>
      </p:sp>
      <p:sp>
        <p:nvSpPr>
          <p:cNvPr id="5" name="Tijdelijke aanduiding voor tekst 4"/>
          <p:cNvSpPr>
            <a:spLocks noGrp="1"/>
          </p:cNvSpPr>
          <p:nvPr>
            <p:ph type="body" idx="1"/>
          </p:nvPr>
        </p:nvSpPr>
        <p:spPr/>
        <p:txBody>
          <a:bodyPr>
            <a:noAutofit/>
          </a:bodyPr>
          <a:lstStyle/>
          <a:p>
            <a:r>
              <a:rPr lang="nl-BE" sz="9600" dirty="0" smtClean="0"/>
              <a:t>einde</a:t>
            </a:r>
            <a:endParaRPr lang="nl-BE" sz="9600" dirty="0"/>
          </a:p>
        </p:txBody>
      </p:sp>
    </p:spTree>
  </p:cSld>
  <p:clrMapOvr>
    <a:masterClrMapping/>
  </p:clrMapOvr>
  <p:transition>
    <p:strips dir="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
  <a:themeElements>
    <a:clrScheme name="Concours">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30</TotalTime>
  <Words>54</Words>
  <Application>Microsoft Office PowerPoint</Application>
  <PresentationFormat>Diavoorstelling (4:3)</PresentationFormat>
  <Paragraphs>24</Paragraphs>
  <Slides>6</Slides>
  <Notes>0</Notes>
  <HiddenSlides>0</HiddenSlides>
  <MMClips>0</MMClips>
  <ScaleCrop>false</ScaleCrop>
  <HeadingPairs>
    <vt:vector size="4" baseType="variant">
      <vt:variant>
        <vt:lpstr>Thema</vt:lpstr>
      </vt:variant>
      <vt:variant>
        <vt:i4>1</vt:i4>
      </vt:variant>
      <vt:variant>
        <vt:lpstr>Diatitels</vt:lpstr>
      </vt:variant>
      <vt:variant>
        <vt:i4>6</vt:i4>
      </vt:variant>
    </vt:vector>
  </HeadingPairs>
  <TitlesOfParts>
    <vt:vector size="7" baseType="lpstr">
      <vt:lpstr>Concours</vt:lpstr>
      <vt:lpstr>De leeuw</vt:lpstr>
      <vt:lpstr>De leeuw zelf </vt:lpstr>
      <vt:lpstr>Maar deze man zag dat niet zitten</vt:lpstr>
      <vt:lpstr>De welpen</vt:lpstr>
      <vt:lpstr>De moeders</vt:lpstr>
      <vt:lpstr>daag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Ann</dc:creator>
  <cp:lastModifiedBy>Ann</cp:lastModifiedBy>
  <cp:revision>4</cp:revision>
  <dcterms:created xsi:type="dcterms:W3CDTF">2010-03-08T16:24:36Z</dcterms:created>
  <dcterms:modified xsi:type="dcterms:W3CDTF">2010-03-08T16:55:21Z</dcterms:modified>
</cp:coreProperties>
</file>