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BE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209C503-344E-41AF-980B-C889111F8701}" type="datetimeFigureOut">
              <a:rPr lang="nl-BE" smtClean="0"/>
              <a:pPr/>
              <a:t>9/03/2010</a:t>
            </a:fld>
            <a:endParaRPr lang="nl-BE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BE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AE319D0-F94A-4818-BD30-F1E617C82774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l.wikipedia.org/wiki/Helikopter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upload.wikimedia.org/wikipedia/commons/thumb/d/d9/Goliath_beetle.jpg/280px-Goliath_beet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>
                <a:solidFill>
                  <a:srgbClr val="FF0000"/>
                </a:solidFill>
              </a:rPr>
              <a:t>De goliathkever</a:t>
            </a:r>
            <a:endParaRPr lang="nl-BE" dirty="0">
              <a:solidFill>
                <a:srgbClr val="FF0000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>
                <a:solidFill>
                  <a:srgbClr val="FF0000"/>
                </a:solidFill>
              </a:rPr>
              <a:t>over het dier</a:t>
            </a:r>
            <a:endParaRPr lang="nl-B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 descr="http://dier-en-natuur.infonu.nl/artikel-fotos/sila/3093075723-thumb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b="1" dirty="0" smtClean="0">
                <a:solidFill>
                  <a:srgbClr val="FF0000"/>
                </a:solidFill>
              </a:rPr>
              <a:t>Het leeft in de woestijn</a:t>
            </a:r>
          </a:p>
          <a:p>
            <a:r>
              <a:rPr lang="nl-BE" b="1" dirty="0" smtClean="0">
                <a:solidFill>
                  <a:srgbClr val="FF0000"/>
                </a:solidFill>
              </a:rPr>
              <a:t>Het komt uit de familie van de </a:t>
            </a:r>
            <a:r>
              <a:rPr lang="nl-BE" b="1" dirty="0" err="1" smtClean="0">
                <a:solidFill>
                  <a:srgbClr val="FF0000"/>
                </a:solidFill>
              </a:rPr>
              <a:t>bladsprietkevers</a:t>
            </a:r>
            <a:endParaRPr lang="nl-BE" b="1" dirty="0" smtClean="0">
              <a:solidFill>
                <a:srgbClr val="FF0000"/>
              </a:solidFill>
            </a:endParaRPr>
          </a:p>
          <a:p>
            <a:r>
              <a:rPr lang="nl-BE" b="1" dirty="0" smtClean="0">
                <a:solidFill>
                  <a:srgbClr val="FF0000"/>
                </a:solidFill>
              </a:rPr>
              <a:t>Hij leeft van plantensappen</a:t>
            </a:r>
          </a:p>
          <a:p>
            <a:r>
              <a:rPr lang="nl-BE" b="1" dirty="0" smtClean="0">
                <a:solidFill>
                  <a:srgbClr val="FF0000"/>
                </a:solidFill>
              </a:rPr>
              <a:t>Hij is de zwaarste kever ter wereld</a:t>
            </a:r>
            <a:endParaRPr lang="nl-BE" b="1" dirty="0">
              <a:solidFill>
                <a:srgbClr val="FF00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>
                <a:solidFill>
                  <a:srgbClr val="FF0000"/>
                </a:solidFill>
              </a:rPr>
              <a:t>Hem zelf</a:t>
            </a:r>
            <a:endParaRPr lang="nl-B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4" name="Picture 6" descr="http://blogimages.bloggen.be/eef/287256-c9ccf0f1b0273d87e656ef8d19f57af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 smtClean="0">
                <a:solidFill>
                  <a:srgbClr val="FF0000"/>
                </a:solidFill>
              </a:rPr>
              <a:t>Het is een goede klimmer dankzij de stevige klauwtjes aan de uiteinden van de poten die erg sterk is en ook goed kan vliegen; de vleugelslag klinkt als een </a:t>
            </a:r>
            <a:r>
              <a:rPr lang="nl-BE" dirty="0" smtClean="0">
                <a:solidFill>
                  <a:srgbClr val="FF0000"/>
                </a:solidFill>
                <a:hlinkClick r:id="rId3" action="ppaction://hlinkfile" tooltip="Helikopter"/>
              </a:rPr>
              <a:t>helikopter</a:t>
            </a:r>
            <a:r>
              <a:rPr lang="nl-BE" dirty="0" smtClean="0">
                <a:solidFill>
                  <a:srgbClr val="FF0000"/>
                </a:solidFill>
              </a:rPr>
              <a:t> vanwege de grote vleugels en dekschilden. De volwassen kever leeft slechts enkele maanden, veel korter dan de larve. </a:t>
            </a:r>
            <a:endParaRPr lang="nl-BE" dirty="0">
              <a:solidFill>
                <a:srgbClr val="FF00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>
                <a:solidFill>
                  <a:srgbClr val="FF0000"/>
                </a:solidFill>
              </a:rPr>
              <a:t>Meer informatie</a:t>
            </a:r>
            <a:endParaRPr lang="nl-B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BE" sz="9600" dirty="0" smtClean="0">
                <a:solidFill>
                  <a:srgbClr val="FF0000"/>
                </a:solidFill>
              </a:rPr>
              <a:t>einde</a:t>
            </a:r>
            <a:endParaRPr lang="nl-BE" sz="9600" dirty="0">
              <a:solidFill>
                <a:srgbClr val="FF0000"/>
              </a:solidFill>
            </a:endParaRPr>
          </a:p>
        </p:txBody>
      </p:sp>
      <p:sp>
        <p:nvSpPr>
          <p:cNvPr id="7" name="Ondertitel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nl-BE" sz="96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Zonnewend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</TotalTime>
  <Words>86</Words>
  <Application>Microsoft Office PowerPoint</Application>
  <PresentationFormat>Diavoorstelling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Concours</vt:lpstr>
      <vt:lpstr>De goliathkever</vt:lpstr>
      <vt:lpstr>Hem zelf</vt:lpstr>
      <vt:lpstr>Meer informatie</vt:lpstr>
      <vt:lpstr>einde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Ann</dc:creator>
  <cp:lastModifiedBy>Ann</cp:lastModifiedBy>
  <cp:revision>9</cp:revision>
  <dcterms:created xsi:type="dcterms:W3CDTF">2010-03-09T16:43:42Z</dcterms:created>
  <dcterms:modified xsi:type="dcterms:W3CDTF">2010-03-09T18:17:13Z</dcterms:modified>
</cp:coreProperties>
</file>