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963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10EC1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7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slide" Target="slides/slide3.xml"/><Relationship Id="rId10" Type="http://schemas.openxmlformats.org/officeDocument/2006/relationships/tableStyles" Target="tableStyles.xml"/><Relationship Id="rId5" Type="http://schemas.openxmlformats.org/officeDocument/2006/relationships/slide" Target="slides/slide4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el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BE" smtClean="0"/>
              <a:t>Klik om de titelstijl van het model te bewerken</a:t>
            </a:r>
            <a:endParaRPr kumimoji="0" lang="en-US"/>
          </a:p>
        </p:txBody>
      </p:sp>
      <p:sp>
        <p:nvSpPr>
          <p:cNvPr id="28" name="Titel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nl-BE" smtClean="0"/>
              <a:t>Titelstijl van model bewerken</a:t>
            </a:r>
            <a:endParaRPr kumimoji="0" lang="en-US"/>
          </a:p>
        </p:txBody>
      </p:sp>
      <p:cxnSp>
        <p:nvCxnSpPr>
          <p:cNvPr id="8" name="Rechte verbindingslijn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Tijdelijke aanduiding voor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7CE6-85C5-BB41-B62B-F66DF282EDAA}" type="datetimeFigureOut">
              <a:rPr lang="nl-NL" smtClean="0"/>
              <a:pPr/>
              <a:t>09-03-2010</a:t>
            </a:fld>
            <a:endParaRPr lang="en-US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21C145-317C-4DEC-9A6B-045D66B7A0F9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BE" smtClean="0"/>
              <a:t>Titelstijl van model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BE" smtClean="0"/>
              <a:t>Klik om de tekststijl van het model te bewerken</a:t>
            </a:r>
          </a:p>
          <a:p>
            <a:pPr lvl="1" eaLnBrk="1" latinLnBrk="0" hangingPunct="1"/>
            <a:r>
              <a:rPr lang="nl-BE" smtClean="0"/>
              <a:t>Tweede niveau</a:t>
            </a:r>
          </a:p>
          <a:p>
            <a:pPr lvl="2" eaLnBrk="1" latinLnBrk="0" hangingPunct="1"/>
            <a:r>
              <a:rPr lang="nl-BE" smtClean="0"/>
              <a:t>Derde niveau</a:t>
            </a:r>
          </a:p>
          <a:p>
            <a:pPr lvl="3" eaLnBrk="1" latinLnBrk="0" hangingPunct="1"/>
            <a:r>
              <a:rPr lang="nl-BE" smtClean="0"/>
              <a:t>Vierde niveau</a:t>
            </a:r>
          </a:p>
          <a:p>
            <a:pPr lvl="4" eaLnBrk="1" latinLnBrk="0" hangingPunct="1"/>
            <a:r>
              <a:rPr lang="nl-BE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7CE6-85C5-BB41-B62B-F66DF282EDAA}" type="datetimeFigureOut">
              <a:rPr lang="nl-NL" smtClean="0"/>
              <a:pPr/>
              <a:t>09-03-2010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E8736-5E88-C642-AF0B-B266D1E5DBE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nl-BE" smtClean="0"/>
              <a:t>Titelstijl van model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BE" smtClean="0"/>
              <a:t>Klik om de tekststijl van het model te bewerken</a:t>
            </a:r>
          </a:p>
          <a:p>
            <a:pPr lvl="1" eaLnBrk="1" latinLnBrk="0" hangingPunct="1"/>
            <a:r>
              <a:rPr lang="nl-BE" smtClean="0"/>
              <a:t>Tweede niveau</a:t>
            </a:r>
          </a:p>
          <a:p>
            <a:pPr lvl="2" eaLnBrk="1" latinLnBrk="0" hangingPunct="1"/>
            <a:r>
              <a:rPr lang="nl-BE" smtClean="0"/>
              <a:t>Derde niveau</a:t>
            </a:r>
          </a:p>
          <a:p>
            <a:pPr lvl="3" eaLnBrk="1" latinLnBrk="0" hangingPunct="1"/>
            <a:r>
              <a:rPr lang="nl-BE" smtClean="0"/>
              <a:t>Vierde niveau</a:t>
            </a:r>
          </a:p>
          <a:p>
            <a:pPr lvl="4" eaLnBrk="1" latinLnBrk="0" hangingPunct="1"/>
            <a:r>
              <a:rPr lang="nl-BE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7CE6-85C5-BB41-B62B-F66DF282EDAA}" type="datetimeFigureOut">
              <a:rPr lang="nl-NL" smtClean="0"/>
              <a:pPr/>
              <a:t>09-03-2010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E8736-5E88-C642-AF0B-B266D1E5DBE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inhoud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nl-BE" smtClean="0"/>
              <a:t>Klik om de tekststijl van het model te bewerken</a:t>
            </a:r>
          </a:p>
          <a:p>
            <a:pPr lvl="1" eaLnBrk="1" latinLnBrk="0" hangingPunct="1"/>
            <a:r>
              <a:rPr lang="nl-BE" smtClean="0"/>
              <a:t>Tweede niveau</a:t>
            </a:r>
          </a:p>
          <a:p>
            <a:pPr lvl="2" eaLnBrk="1" latinLnBrk="0" hangingPunct="1"/>
            <a:r>
              <a:rPr lang="nl-BE" smtClean="0"/>
              <a:t>Derde niveau</a:t>
            </a:r>
          </a:p>
          <a:p>
            <a:pPr lvl="3" eaLnBrk="1" latinLnBrk="0" hangingPunct="1"/>
            <a:r>
              <a:rPr lang="nl-BE" smtClean="0"/>
              <a:t>Vierde niveau</a:t>
            </a:r>
          </a:p>
          <a:p>
            <a:pPr lvl="4" eaLnBrk="1" latinLnBrk="0" hangingPunct="1"/>
            <a:r>
              <a:rPr lang="nl-BE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11C7CE6-85C5-BB41-B62B-F66DF282EDAA}" type="datetimeFigureOut">
              <a:rPr lang="nl-NL" smtClean="0"/>
              <a:pPr/>
              <a:t>09-03-2010</a:t>
            </a:fld>
            <a:endParaRPr lang="en-US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BEE8736-5E88-C642-AF0B-B266D1E5DBE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nl-BE" smtClean="0"/>
              <a:t>Titelstijl van model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7CE6-85C5-BB41-B62B-F66DF282EDAA}" type="datetimeFigureOut">
              <a:rPr lang="nl-NL" smtClean="0"/>
              <a:pPr/>
              <a:t>09-03-2010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nl-BE" smtClean="0"/>
              <a:t>Titelstijl van model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BE" smtClean="0"/>
              <a:t>Klik om de tekststijl van het model te bewerken</a:t>
            </a:r>
          </a:p>
        </p:txBody>
      </p:sp>
      <p:cxnSp>
        <p:nvCxnSpPr>
          <p:cNvPr id="7" name="Rechte verbindingslijn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7CE6-85C5-BB41-B62B-F66DF282EDAA}" type="datetimeFigureOut">
              <a:rPr lang="nl-NL" smtClean="0"/>
              <a:pPr/>
              <a:t>09-03-2010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E8736-5E88-C642-AF0B-B266D1E5DBE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BE" smtClean="0"/>
              <a:t>Titelstijl van model bewerken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nl-BE" smtClean="0"/>
              <a:t>Klik om de tekststijl van het model te bewerken</a:t>
            </a:r>
          </a:p>
          <a:p>
            <a:pPr lvl="1" eaLnBrk="1" latinLnBrk="0" hangingPunct="1"/>
            <a:r>
              <a:rPr lang="nl-BE" smtClean="0"/>
              <a:t>Tweede niveau</a:t>
            </a:r>
          </a:p>
          <a:p>
            <a:pPr lvl="2" eaLnBrk="1" latinLnBrk="0" hangingPunct="1"/>
            <a:r>
              <a:rPr lang="nl-BE" smtClean="0"/>
              <a:t>Derde niveau</a:t>
            </a:r>
          </a:p>
          <a:p>
            <a:pPr lvl="3" eaLnBrk="1" latinLnBrk="0" hangingPunct="1"/>
            <a:r>
              <a:rPr lang="nl-BE" smtClean="0"/>
              <a:t>Vierde niveau</a:t>
            </a:r>
          </a:p>
          <a:p>
            <a:pPr lvl="4" eaLnBrk="1" latinLnBrk="0" hangingPunct="1"/>
            <a:r>
              <a:rPr lang="nl-BE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nl-BE" smtClean="0"/>
              <a:t>Klik om de tekststijl van het model te bewerken</a:t>
            </a:r>
          </a:p>
          <a:p>
            <a:pPr lvl="1" eaLnBrk="1" latinLnBrk="0" hangingPunct="1"/>
            <a:r>
              <a:rPr lang="nl-BE" smtClean="0"/>
              <a:t>Tweede niveau</a:t>
            </a:r>
          </a:p>
          <a:p>
            <a:pPr lvl="2" eaLnBrk="1" latinLnBrk="0" hangingPunct="1"/>
            <a:r>
              <a:rPr lang="nl-BE" smtClean="0"/>
              <a:t>Derde niveau</a:t>
            </a:r>
          </a:p>
          <a:p>
            <a:pPr lvl="3" eaLnBrk="1" latinLnBrk="0" hangingPunct="1"/>
            <a:r>
              <a:rPr lang="nl-BE" smtClean="0"/>
              <a:t>Vierde niveau</a:t>
            </a:r>
          </a:p>
          <a:p>
            <a:pPr lvl="4" eaLnBrk="1" latinLnBrk="0" hangingPunct="1"/>
            <a:r>
              <a:rPr lang="nl-BE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E8736-5E88-C642-AF0B-B266D1E5DBE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7CE6-85C5-BB41-B62B-F66DF282EDAA}" type="datetimeFigureOut">
              <a:rPr lang="nl-NL" smtClean="0"/>
              <a:pPr/>
              <a:t>09-03-2010</a:t>
            </a:fld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BE" smtClean="0"/>
              <a:t>Klik om de tekststijl van het model te bewerken</a:t>
            </a:r>
          </a:p>
        </p:txBody>
      </p:sp>
      <p:sp>
        <p:nvSpPr>
          <p:cNvPr id="32" name="Tijdelijke aanduiding voor inhoud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nl-BE" smtClean="0"/>
              <a:t>Klik om de tekststijl van het model te bewerken</a:t>
            </a:r>
          </a:p>
          <a:p>
            <a:pPr lvl="1" eaLnBrk="1" latinLnBrk="0" hangingPunct="1"/>
            <a:r>
              <a:rPr lang="nl-BE" smtClean="0"/>
              <a:t>Tweede niveau</a:t>
            </a:r>
          </a:p>
          <a:p>
            <a:pPr lvl="2" eaLnBrk="1" latinLnBrk="0" hangingPunct="1"/>
            <a:r>
              <a:rPr lang="nl-BE" smtClean="0"/>
              <a:t>Derde niveau</a:t>
            </a:r>
          </a:p>
          <a:p>
            <a:pPr lvl="3" eaLnBrk="1" latinLnBrk="0" hangingPunct="1"/>
            <a:r>
              <a:rPr lang="nl-BE" smtClean="0"/>
              <a:t>Vierde niveau</a:t>
            </a:r>
          </a:p>
          <a:p>
            <a:pPr lvl="4" eaLnBrk="1" latinLnBrk="0" hangingPunct="1"/>
            <a:r>
              <a:rPr lang="nl-BE" smtClean="0"/>
              <a:t>Vijfde niveau</a:t>
            </a:r>
            <a:endParaRPr kumimoji="0" lang="en-US"/>
          </a:p>
        </p:txBody>
      </p:sp>
      <p:sp>
        <p:nvSpPr>
          <p:cNvPr id="34" name="Tijdelijke aanduiding voor inhoud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nl-BE" smtClean="0"/>
              <a:t>Klik om de tekststijl van het model te bewerken</a:t>
            </a:r>
          </a:p>
          <a:p>
            <a:pPr lvl="1" eaLnBrk="1" latinLnBrk="0" hangingPunct="1"/>
            <a:r>
              <a:rPr lang="nl-BE" smtClean="0"/>
              <a:t>Tweede niveau</a:t>
            </a:r>
          </a:p>
          <a:p>
            <a:pPr lvl="2" eaLnBrk="1" latinLnBrk="0" hangingPunct="1"/>
            <a:r>
              <a:rPr lang="nl-BE" smtClean="0"/>
              <a:t>Derde niveau</a:t>
            </a:r>
          </a:p>
          <a:p>
            <a:pPr lvl="3" eaLnBrk="1" latinLnBrk="0" hangingPunct="1"/>
            <a:r>
              <a:rPr lang="nl-BE" smtClean="0"/>
              <a:t>Vierde niveau</a:t>
            </a:r>
          </a:p>
          <a:p>
            <a:pPr lvl="4" eaLnBrk="1" latinLnBrk="0" hangingPunct="1"/>
            <a:r>
              <a:rPr lang="nl-BE" smtClean="0"/>
              <a:t>Vijfde niveau</a:t>
            </a:r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nl-BE" smtClean="0"/>
              <a:t>Titelstijl van model bewerken</a:t>
            </a:r>
            <a:endParaRPr kumimoji="0" lang="en-US"/>
          </a:p>
        </p:txBody>
      </p:sp>
      <p:sp>
        <p:nvSpPr>
          <p:cNvPr id="12" name="Tijdelijke aanduiding voor teks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BE" smtClean="0"/>
              <a:t>Klik om de tekststijl van het model te bewerken</a:t>
            </a:r>
          </a:p>
        </p:txBody>
      </p:sp>
      <p:cxnSp>
        <p:nvCxnSpPr>
          <p:cNvPr id="10" name="Rechte verbindingslijn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7CE6-85C5-BB41-B62B-F66DF282EDAA}" type="datetimeFigureOut">
              <a:rPr lang="nl-NL" smtClean="0"/>
              <a:pPr/>
              <a:t>09-03-2010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E8736-5E88-C642-AF0B-B266D1E5DBE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BE" smtClean="0"/>
              <a:t>Titelstijl van model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7CE6-85C5-BB41-B62B-F66DF282EDAA}" type="datetimeFigureOut">
              <a:rPr lang="nl-NL" smtClean="0"/>
              <a:pPr/>
              <a:t>09-03-2010</a:t>
            </a:fld>
            <a:endParaRPr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E8736-5E88-C642-AF0B-B266D1E5DBE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jdelijke aanduiding voor inhoud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nl-BE" smtClean="0"/>
              <a:t>Klik om de tekststijl van het model te bewerken</a:t>
            </a:r>
          </a:p>
          <a:p>
            <a:pPr lvl="1" eaLnBrk="1" latinLnBrk="0" hangingPunct="1"/>
            <a:r>
              <a:rPr lang="nl-BE" smtClean="0"/>
              <a:t>Tweede niveau</a:t>
            </a:r>
          </a:p>
          <a:p>
            <a:pPr lvl="2" eaLnBrk="1" latinLnBrk="0" hangingPunct="1"/>
            <a:r>
              <a:rPr lang="nl-BE" smtClean="0"/>
              <a:t>Derde niveau</a:t>
            </a:r>
          </a:p>
          <a:p>
            <a:pPr lvl="3" eaLnBrk="1" latinLnBrk="0" hangingPunct="1"/>
            <a:r>
              <a:rPr lang="nl-BE" smtClean="0"/>
              <a:t>Vierde niveau</a:t>
            </a:r>
          </a:p>
          <a:p>
            <a:pPr lvl="4" eaLnBrk="1" latinLnBrk="0" hangingPunct="1"/>
            <a:r>
              <a:rPr lang="nl-BE" smtClean="0"/>
              <a:t>Vijfde niveau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BE" smtClean="0"/>
              <a:t>Klik om de tekststijl van het model te bewerken</a:t>
            </a:r>
          </a:p>
        </p:txBody>
      </p:sp>
      <p:sp>
        <p:nvSpPr>
          <p:cNvPr id="31" name="Titel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nl-BE" smtClean="0"/>
              <a:t>Titelstijl van model bewerken</a:t>
            </a:r>
            <a:endParaRPr kumimoji="0" lang="en-US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11C7CE6-85C5-BB41-B62B-F66DF282EDAA}" type="datetimeFigureOut">
              <a:rPr lang="nl-NL" smtClean="0"/>
              <a:pPr/>
              <a:t>09-03-2010</a:t>
            </a:fld>
            <a:endParaRPr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BEE8736-5E88-C642-AF0B-B266D1E5DBE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nl-BE" smtClean="0"/>
              <a:t>Titelstijl van model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nl-BE" smtClean="0"/>
              <a:t>Klik op het pictogram als u een afbeelding wilt toevoegen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BE" smtClean="0"/>
              <a:t>Klik om de tekststijl van het model te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7CE6-85C5-BB41-B62B-F66DF282EDAA}" type="datetimeFigureOut">
              <a:rPr lang="nl-NL" smtClean="0"/>
              <a:pPr/>
              <a:t>09-03-2010</a:t>
            </a:fld>
            <a:endParaRPr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EE8736-5E88-C642-AF0B-B266D1E5DBE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teks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BE" smtClean="0"/>
              <a:t>Klik om de tekststijl van het model te bewerken</a:t>
            </a:r>
          </a:p>
          <a:p>
            <a:pPr lvl="1" eaLnBrk="1" latinLnBrk="0" hangingPunct="1"/>
            <a:r>
              <a:rPr kumimoji="0" lang="nl-BE" smtClean="0"/>
              <a:t>Tweede niveau</a:t>
            </a:r>
          </a:p>
          <a:p>
            <a:pPr lvl="2" eaLnBrk="1" latinLnBrk="0" hangingPunct="1"/>
            <a:r>
              <a:rPr kumimoji="0" lang="nl-BE" smtClean="0"/>
              <a:t>Derde niveau</a:t>
            </a:r>
          </a:p>
          <a:p>
            <a:pPr lvl="3" eaLnBrk="1" latinLnBrk="0" hangingPunct="1"/>
            <a:r>
              <a:rPr kumimoji="0" lang="nl-BE" smtClean="0"/>
              <a:t>Vierde niveau</a:t>
            </a:r>
          </a:p>
          <a:p>
            <a:pPr lvl="4" eaLnBrk="1" latinLnBrk="0" hangingPunct="1"/>
            <a:r>
              <a:rPr kumimoji="0" lang="nl-BE" smtClean="0"/>
              <a:t>Vijfde niveau</a:t>
            </a:r>
            <a:endParaRPr kumimoji="0" lang="en-US"/>
          </a:p>
        </p:txBody>
      </p:sp>
      <p:sp>
        <p:nvSpPr>
          <p:cNvPr id="24" name="Tijdelijke aanduiding voor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11C7CE6-85C5-BB41-B62B-F66DF282EDAA}" type="datetimeFigureOut">
              <a:rPr lang="nl-NL" smtClean="0"/>
              <a:pPr/>
              <a:t>09-03-2010</a:t>
            </a:fld>
            <a:endParaRPr lang="en-US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BEE8736-5E88-C642-AF0B-B266D1E5DBE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5" name="Tijdelijke aanduiding voor titel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nl-BE" smtClean="0"/>
              <a:t>Titelstijl van model bewerken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4" r:id="rId1"/>
    <p:sldLayoutId id="2147483965" r:id="rId2"/>
    <p:sldLayoutId id="2147483966" r:id="rId3"/>
    <p:sldLayoutId id="2147483967" r:id="rId4"/>
    <p:sldLayoutId id="2147483968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033682"/>
            <a:ext cx="6350000" cy="4762500"/>
          </a:xfrm>
          <a:prstGeom prst="rect">
            <a:avLst/>
          </a:prstGeom>
        </p:spPr>
      </p:pic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 err="1" smtClean="0">
                <a:solidFill>
                  <a:srgbClr val="10EC10"/>
                </a:solidFill>
              </a:rPr>
              <a:t>geen</a:t>
            </a:r>
            <a:r>
              <a:rPr lang="en-US" sz="5400" dirty="0" smtClean="0">
                <a:solidFill>
                  <a:srgbClr val="10EC10"/>
                </a:solidFill>
              </a:rPr>
              <a:t> </a:t>
            </a:r>
            <a:r>
              <a:rPr lang="en-US" sz="5400" dirty="0" err="1" smtClean="0">
                <a:solidFill>
                  <a:srgbClr val="10EC10"/>
                </a:solidFill>
              </a:rPr>
              <a:t>kikker</a:t>
            </a:r>
            <a:endParaRPr lang="en-US" sz="5400" dirty="0" smtClean="0">
              <a:solidFill>
                <a:srgbClr val="10EC1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300" dirty="0" smtClean="0">
                <a:solidFill>
                  <a:srgbClr val="10EC10"/>
                </a:solidFill>
              </a:rPr>
              <a:t>pad</a:t>
            </a:r>
            <a:endParaRPr lang="en-US" sz="7300" dirty="0">
              <a:solidFill>
                <a:srgbClr val="10EC1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69247E-7 1.67708E-6 C 0.02065 0.00902 0.05589 0.01318 0.07793 0.0148 C 0.12079 0.01341 0.13537 0.02012 0.16678 0.00161 C 0.17598 -0.01088 0.18987 -0.01735 0.19976 -0.02915 C 0.20306 -0.03331 0.2067 -0.03725 0.20948 -0.04211 C 0.21225 -0.04766 0.21434 -0.05367 0.21798 -0.0583 C 0.22284 -0.06477 0.2277 -0.07125 0.23256 -0.07773 C 0.23516 -0.08536 0.23898 -0.09045 0.24228 -0.09739 C 0.24384 -0.10595 0.24714 -0.11451 0.25078 -0.12168 C 0.25321 -0.13371 0.2546 -0.1462 0.25825 -0.1573 C 0.25963 -0.16748 0.26102 -0.1765 0.26189 -0.18668 C 0.26102 -0.20866 0.26068 -0.22994 0.25825 -0.25145 C 0.25773 -0.25538 0.25564 -0.27343 0.25443 -0.27597 C 0.24957 -0.28569 0.24575 -0.29563 0.24106 -0.30512 C 0.23777 -0.3227 0.23273 -0.34722 0.22163 -0.35855 C 0.21555 -0.3648 0.20601 -0.36318 0.19976 -0.36364 C 0.18726 -0.36503 0.17303 -0.36595 0.16071 -0.36688 C 0.12878 -0.37382 0.09806 -0.37035 0.06578 -0.3685 C 0.03957 -0.36364 0.01423 -0.35161 -0.01093 -0.34236 C -0.03644 -0.33334 -0.06577 -0.33264 -0.09146 -0.32941 C -0.11437 -0.32686 -0.13676 -0.32293 -0.15966 -0.32131 C -0.22787 -0.31229 -0.29399 -0.31321 -0.36307 -0.31159 C -0.41843 -0.30674 -0.47327 -0.29725 -0.52863 -0.29378 C -0.57619 -0.29101 -0.62374 -0.29008 -0.67112 -0.28407 C -0.70323 -0.28013 -0.73394 -0.26602 -0.76605 -0.26117 C -0.81898 -0.25353 -0.87417 -0.25561 -0.92693 -0.25469 C -0.91496 -0.25191 -0.90333 -0.24775 -0.89153 -0.24497 C -0.86636 -0.23248 -0.83912 -0.23294 -0.8136 -0.2223 C -0.77941 -0.20842 -0.74818 -0.18044 -0.71607 -0.16054 C -0.70045 -0.15106 -0.67633 -0.14689 -0.66383 -0.12978 C -0.65498 -0.11844 -0.64977 -0.10341 -0.64196 -0.09091 C -0.63311 -0.07773 -0.62252 -0.06801 -0.61385 -0.05506 C -0.59979 -0.03493 -0.58521 -0.01527 -0.5689 0.00161 C -0.55918 0.01156 -0.54772 0.0185 -0.53835 0.02937 C -0.50989 0.06176 -0.48091 0.09252 -0.458 0.13324 C -0.4344 0.17534 -0.41444 0.21998 -0.39344 0.26463 C -0.37435 0.30488 -0.35404 0.34304 -0.33252 0.38144 C -0.32332 0.39787 -0.31673 0.4173 -0.30579 0.43187 C -0.29972 0.43997 -0.29503 0.44945 -0.28879 0.45778 C -0.27508 0.47605 -0.25529 0.49826 -0.24002 0.5163 C -0.20652 0.55586 -0.16105 0.60143 -0.11454 0.60721 C -0.08504 0.60536 -0.0564 0.60259 -0.0269 0.60074 C -0.00798 0.59703 0.01042 0.59935 0.02916 0.59264 C 0.03627 0.58732 0.04391 0.58339 0.05103 0.57783 C 0.06526 0.56604 0.07775 0.55262 0.0925 0.54221 C 0.10691 0.53157 0.12149 0.52278 0.13398 0.50821 C 0.14336 0.49687 0.1496 0.4823 0.15707 0.46911 C 0.17841 0.43025 0.20184 0.39185 0.21677 0.34744 C 0.22197 0.33125 0.22874 0.31367 0.23378 0.29724 C 0.23794 0.28267 0.24054 0.26717 0.24592 0.25329 C 0.24957 0.22877 0.25512 0.20541 0.26068 0.18181 C 0.2638 0.1677 0.26432 0.15359 0.26796 0.13971 C 0.27074 0.09391 0.26554 0.14064 0.26189 0.15267 C 0.26137 0.15637 0.25911 0.16701 0.26068 0.164 C 0.26484 0.15498 0.26779 0.1448 0.27039 0.13486 C 0.27109 0.13162 0.27282 0.12514 0.27282 0.12514 C 0.27196 0.14619 0.27282 0.16747 0.27039 0.18829 C 0.26762 0.20957 0.26623 0.2142 0.26918 0.20309 C 0.27005 0.18991 0.27109 0.17696 0.27282 0.164 C 0.27317 0.15683 0.27872 0.14596 0.27404 0.14295 C 0.26953 0.13994 0.27161 0.15591 0.27039 0.16238 C 0.25755 0.22391 0.2487 0.27295 0.24106 0.33449 C 0.24228 0.25491 0.26345 0.14249 0.23863 0.07633 C 0.22145 0.12907 0.20184 0.17996 0.18379 0.23224 C 0.17841 0.24728 0.17459 0.26278 0.16921 0.27758 C 0.16435 0.25838 0.17043 0.226 0.17164 0.20633 C 0.17338 0.17441 0.17425 0.14226 0.17529 0.11057 C 0.17442 0.10386 0.17685 0.09484 0.17286 0.0909 C 0.16991 0.08813 0.16852 0.09808 0.16678 0.10224 C 0.15759 0.1219 0.14874 0.14226 0.14006 0.16238 C 0.12114 0.20518 0.10569 0.24913 0.08886 0.29377 C 0.08157 0.31251 0.07446 0.33032 0.06942 0.35068 C 0.06717 0.33102 0.06803 0.34582 0.07064 0.31991 C 0.07498 0.2748 0.08122 0.22993 0.08522 0.18505 C 0.08782 0.15521 0.09424 0.15521 0.08279 0.15914 C 0.06335 0.1913 0.04443 0.22368 0.02551 0.25653 C 0.01996 0.26578 0.01337 0.27411 0.00851 0.28406 C -0.00173 0.30464 -0.01267 0.32662 -0.02568 0.3442 C -0.03158 0.28221 -0.02794 0.32477 -0.02568 0.18019 C -0.02568 0.17788 -0.02169 0.16608 -0.02082 0.16724 C -0.01753 0.17164 -0.02898 0.18436 -0.02933 0.18505 C -0.03575 0.19616 -0.04182 0.20749 -0.04755 0.21929 C -0.06664 0.25653 -0.08452 0.29424 -0.10847 0.32639 C -0.11315 0.31112 -0.11263 0.31876 -0.10118 0.29724 C -0.08191 0.26046 -0.05918 0.2297 -0.0354 0.19801 C -0.02898 0.18922 -0.01562 0.17094 -0.0085 0.164 C -0.00694 0.16238 -0.00208 0.16053 -0.00364 0.15914 C -0.00607 0.15683 -0.00937 0.16007 -0.01215 0.16076 C -0.07827 0.19315 -0.15064 0.21582 -0.22058 0.22738 C -0.19594 0.20171 -0.23967 0.24751 -0.20583 0.20957 C -0.18379 0.18436 -0.15515 0.17071 -0.13033 0.15105 C -0.11992 0.14249 -0.07757 0.10525 -0.0597 0.09738 C -0.08573 0.13185 -0.12669 0.15267 -0.15845 0.17534 C -0.206 0.20888 -0.25182 0.24543 -0.29972 0.27758 C -0.29538 0.26717 -0.29208 0.25584 -0.28636 0.24681 C -0.26119 0.20633 -0.26397 0.21836 -0.24123 0.19477 C -0.22926 0.18204 -0.21728 0.16932 -0.20583 0.15591 C -0.19819 0.14665 -0.1739 0.12121 -0.18275 0.12838 C -0.22249 0.16007 -0.26362 0.19245 -0.30093 0.229 C -0.31465 0.24219 -0.3195 0.24728 -0.33131 0.25977 C -0.33495 0.26347 -0.33877 0.26694 -0.34224 0.2711 C -0.34606 0.27527 -0.35335 0.28406 -0.35335 0.28406 " pathEditMode="relative" ptsTypes="fffffffffffffffffffffffffffffffffffffffffffff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301 -0.00579 0.02482 -0.01296 0.03783 -0.01782 C 0.04234 -0.02221 0.04634 -0.02337 0.05137 -0.02614 C 0.05779 -0.03031 0.06456 -0.03678 0.07081 -0.04234 C 0.08087 -0.05228 0.08886 -0.065 0.09892 -0.07472 C 0.10413 -0.08004 0.10968 -0.08513 0.11333 -0.09253 C 0.11506 -0.09577 0.1161 -0.09947 0.11819 -0.10225 C 0.13346 -0.12515 0.15255 -0.14342 0.16695 -0.16725 C 0.17824 -0.18599 0.18813 -0.20565 0.19733 -0.22577 C 0.19941 -0.23017 0.20184 -0.2341 0.20357 -0.23873 C 0.20548 -0.24613 0.20635 -0.25446 0.21086 -0.25978 C 0.21399 -0.27574 0.21989 -0.29031 0.2244 -0.30535 C 0.22614 -0.32108 0.2303 -0.33542 0.2329 -0.35069 C 0.24054 -0.40204 0.25061 -0.45339 0.26189 -0.50336 C 0.26414 -0.51284 0.2638 -0.52302 0.26553 -0.5325 C 0.26813 -0.54754 0.27143 -0.56327 0.27542 -0.57784 C 0.27577 -0.58085 0.28046 -0.60491 0.27681 -0.60722 C 0.27178 -0.61046 0.26588 -0.60861 0.26085 -0.60884 C 0.24332 -0.60977 0.22579 -0.61 0.20843 -0.61046 C -0.04061 -0.60977 -0.27872 -0.60699 -0.52465 -0.60236 C -0.55241 -0.60005 -0.58001 -0.59519 -0.6076 -0.59265 C -0.6857 -0.5938 -0.76345 -0.59288 -0.84138 -0.60074 C -0.84242 -0.60121 -0.84919 -0.60444 -0.85109 -0.60074 C -0.85491 -0.59288 -0.85821 -0.54314 -0.85838 -0.54222 C -0.86342 -0.50081 -0.86862 -0.45918 -0.87296 -0.41731 C -0.89101 -0.23549 -0.8839 -0.05089 -0.90108 0.13139 C -0.90281 0.25723 -0.90229 0.18968 -0.90229 0.33426 " pathEditMode="relative" ptsTypes="ffffffffffffffffffffffffffA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lengte van 6 tot 13 centimeter.</a:t>
            </a:r>
          </a:p>
          <a:p>
            <a:r>
              <a:rPr lang="nl-NL" dirty="0" smtClean="0"/>
              <a:t>grootste kikker in Europa.</a:t>
            </a:r>
            <a:endParaRPr lang="en-US" dirty="0" smtClean="0"/>
          </a:p>
          <a:p>
            <a:r>
              <a:rPr lang="nl-NL" dirty="0" err="1" smtClean="0"/>
              <a:t>beigebruin</a:t>
            </a:r>
            <a:r>
              <a:rPr lang="nl-NL" dirty="0" smtClean="0"/>
              <a:t> tot roodbruine wratachtige huid.</a:t>
            </a:r>
          </a:p>
          <a:p>
            <a:r>
              <a:rPr lang="nl-NL" dirty="0" smtClean="0"/>
              <a:t>leeft op het land</a:t>
            </a:r>
          </a:p>
          <a:p>
            <a:r>
              <a:rPr lang="nl-NL" dirty="0" smtClean="0"/>
              <a:t>plant zich voort in het water.</a:t>
            </a:r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u="sng" dirty="0" err="1" smtClean="0"/>
              <a:t>kenmerken</a:t>
            </a:r>
            <a:endParaRPr lang="en-US" b="1" i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13653E-7 3.59592E-6 C 0.02779 0.00348 0.05611 0.00996 0.08407 0.01576 C 0.10353 0.01483 0.12315 0.01437 0.14278 0.01298 C 0.14921 0.01228 0.15651 0.00348 0.15651 -0.00533 C 0.15651 -0.01135 0.15651 -0.01738 0.15651 -0.0234 C 0.15442 -0.03777 0.15286 -0.05051 0.14678 -0.06256 C 0.14105 -0.08596 0.13618 -0.08689 0.11933 -0.09129 C 0.09658 -0.1038 0.1136 -0.09615 0.06844 -0.09917 C -0.02119 -0.10542 0.09832 -0.10056 -0.09397 -0.10449 C -0.1334 -0.11307 -0.17075 -0.11121 -0.21139 -0.11237 C -0.24631 -0.11075 -0.25829 -0.11052 -0.28574 -0.10449 C -0.30763 -0.0943 -0.33177 -0.0936 -0.35418 -0.08619 C -0.35626 -0.08457 -0.358 -0.08248 -0.36008 -0.08086 C -0.36199 -0.0797 -0.36477 -0.08063 -0.36599 -0.07831 C -0.36773 -0.07553 -0.36738 -0.07136 -0.3679 -0.06789 C -0.36929 -0.03058 -0.36998 -0.01135 -0.37572 0.02085 C -0.3752 0.02873 -0.37589 0.03661 -0.37381 0.04449 C -0.37276 0.04866 -0.35939 0.05445 -0.35626 0.05491 C -0.32117 0.05816 -0.25048 0.06256 -0.25048 0.06256 C -0.21174 0.07159 -0.17249 0.07553 -0.13306 0.07831 C -0.10544 0.09013 -0.05732 0.08758 -0.03335 0.08874 C -0.01876 0.09245 -0.00261 0.09523 0.01164 0.10172 C 0.02137 0.10589 0.03231 0.10728 0.04099 0.11492 C 0.04916 0.12187 0.04447 0.11909 0.05472 0.1228 C 0.06635 0.13299 0.07782 0.14412 0.08998 0.15408 C 0.09866 0.16937 0.10839 0.18327 0.11742 0.19833 C 0.1202 0.2032 0.12524 0.21409 0.12524 0.21409 C 0.12889 0.22961 0.12976 0.2354 0.13705 0.25046 C 0.13827 0.25324 0.13983 0.25533 0.14087 0.25857 C 0.14244 0.26344 0.14487 0.2741 0.14487 0.2741 C 0.14417 0.29032 0.14365 0.307 0.14278 0.32368 C 0.14226 0.33156 0.14313 0.34152 0.13896 0.34731 C 0.12454 0.36631 0.09432 0.38855 0.07626 0.3969 C 0.04759 0.42563 0.00921 0.43374 -0.02553 0.4386 C -0.07643 0.44532 -0.12506 0.44717 -0.17613 0.44903 C -0.19055 0.4481 -0.20514 0.44903 -0.21921 0.44648 C -0.2371 0.443 -0.25413 0.43188 -0.27202 0.42817 C -0.30294 0.40755 -0.34028 0.40315 -0.37381 0.39412 C -0.40716 0.38508 -0.35487 0.39898 -0.38944 0.38647 C -0.40281 0.3816 -0.41758 0.38207 -0.43061 0.37604 C -0.44381 0.36979 -0.45805 0.36654 -0.4716 0.36284 C -0.47612 0.35982 -0.4815 0.3589 -0.48532 0.35496 C -0.49835 0.34129 -0.48028 0.35148 -0.49522 0.34453 C -0.50252 0.33133 -0.50947 0.32808 -0.51867 0.31858 C -0.53448 0.30236 -0.55063 0.28568 -0.56748 0.27155 C -0.57877 0.26182 -0.58954 0.2551 -0.59892 0.24282 C -0.59788 0.22961 -0.59736 0.21339 -0.59302 0.20088 C -0.59041 0.19323 -0.58537 0.18883 -0.58121 0.18281 C -0.57269 0.16937 -0.56592 0.15663 -0.55393 0.14875 C -0.54282 0.12651 -0.55793 0.15408 -0.54403 0.13577 C -0.53517 0.12373 -0.54612 0.13021 -0.53431 0.12535 C -0.52475 0.10589 -0.53031 0.1133 -0.51867 0.10172 C -0.51068 0.08063 -0.51989 0.10079 -0.50686 0.08364 C -0.5046 0.0804 -0.50339 0.076 -0.50096 0.07298 C -0.49383 0.06325 -0.48428 0.05839 -0.47559 0.05213 C -0.46187 0.04147 -0.44798 0.02873 -0.43252 0.0234 C -0.42418 0.01599 -0.41688 0.01205 -0.40716 0.00788 C -0.3844 -0.01297 -0.34045 -0.01251 -0.31509 -0.01297 C -0.29164 -0.01367 -0.26819 -0.01297 -0.24457 -0.01297 L 0.02745 -0.01297 L 0.1037 -0.01043 L 0.13497 0.00255 L 0.14487 0.45158 " pathEditMode="relative" ptsTypes="ffffffffffffffffffffffffffffffffffffffffffffffffffffffffffAAA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1564 0.11099 " pathEditMode="relative" ptsTypes="AA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1564 0.11099 " pathEditMode="relative" ptsTypes="AA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1564 0.11099 " pathEditMode="relative" ptsTypes="AA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1564 0.11099 " pathEditMode="relative" ptsTypes="AA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1564 0.11099 " pathEditMode="relative" ptsTypes="AA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Europa tot </a:t>
            </a:r>
            <a:r>
              <a:rPr lang="nl-NL" dirty="0" err="1" smtClean="0"/>
              <a:t>Midden-Azië</a:t>
            </a:r>
            <a:r>
              <a:rPr lang="nl-NL" dirty="0" smtClean="0"/>
              <a:t>, Noordwest </a:t>
            </a:r>
            <a:r>
              <a:rPr lang="nl-NL" dirty="0" smtClean="0"/>
              <a:t>Afrika</a:t>
            </a:r>
            <a:endParaRPr lang="en-US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woonplaats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69411E-6 8.87859E-6 C -0.00608 0.01205 -0.0033 0.00487 -0.00781 0.02341 C -0.00851 0.02596 -0.00972 0.03128 -0.00972 0.03128 C -0.01129 0.04936 -0.01181 0.05978 -0.01754 0.07554 C -0.01858 0.08596 -0.02154 0.10079 -0.02154 0.11215 L -0.00972 0.73888 L 0.4716 0.7361 L 0.44225 0.02086 L 0.21331 0.02341 L 0.23294 0.02596 " pathEditMode="relative" ptsTypes="ffffAAAA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346E-6 -6.48749E-8 L -0.28765 0.61608 " pathEditMode="relative" ptsTypes="AA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wormen, slakken, insecten</a:t>
            </a:r>
            <a:endParaRPr lang="en-US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err="1" smtClean="0"/>
              <a:t>voedsel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59259E-6 L -0.15677 0.77778 L 0.5158 0.72477 L 0.01389 0.22755 L 0.42656 0.03426 L 0.04358 0.05811 L -1.94444E-6 -2.59259E-6 Z " pathEditMode="relative" ptsTypes="AAAAA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3212 0.59791 L 0.45833 0.54745 L -0.00799 0.25115 L 0.35521 0.06875 L 0.01389 0.02893 L 0 0 Z " pathEditMode="relative" ptsTypes="AAAAAAA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Papier.thmx</Template>
  <TotalTime>31</TotalTime>
  <Words>48</Words>
  <Application>Microsoft Macintosh PowerPoint</Application>
  <PresentationFormat>Diavoorstelling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Ontwerpsjabloon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Papier</vt:lpstr>
      <vt:lpstr>pad</vt:lpstr>
      <vt:lpstr>kenmerken</vt:lpstr>
      <vt:lpstr>woonplaats</vt:lpstr>
      <vt:lpstr>voedsel</vt:lpstr>
    </vt:vector>
  </TitlesOfParts>
  <Company>universiteit Gent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pad</dc:title>
  <dc:creator>Jan Van Vaek</dc:creator>
  <cp:lastModifiedBy>Lieve Vanderghote</cp:lastModifiedBy>
  <cp:revision>2</cp:revision>
  <dcterms:created xsi:type="dcterms:W3CDTF">2010-03-09T16:03:52Z</dcterms:created>
  <dcterms:modified xsi:type="dcterms:W3CDTF">2010-03-09T16:15:49Z</dcterms:modified>
</cp:coreProperties>
</file>