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00FF00"/>
    <a:srgbClr val="000000"/>
    <a:srgbClr val="F56F0B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2" name="Rechthoe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hthoe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hthoe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hthoe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56" name="Rechthoe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hthoe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hthoe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hthoe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rije v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rije v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rije v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rije v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rije v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rije v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rije v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rije v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rije v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rije v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rije v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rije v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rije v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rije v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Rechthoe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hthoe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hthoe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hthoe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hoe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6" name="Rechthoe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hthoe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hthoe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hthoe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hthoe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hthoe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hthoe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echte verbindingslijn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e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echte verbindingslijn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grpSp>
        <p:nvGrpSpPr>
          <p:cNvPr id="14" name="Groe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echte verbindingslijn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e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echte verbindingslijn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hthoe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hthoe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hthoe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hthoe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AB4934-2D0D-4F35-A3D8-A8590787FC19}" type="datetimeFigureOut">
              <a:rPr lang="nl-BE" smtClean="0"/>
              <a:pPr/>
              <a:t>9/03/2010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D7E033B-27EB-4676-86C7-404203A3542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be/imgres?imgurl=http://s3.amazonaws.com/sixpack_production/74_medium.jpg&amp;imgrefurl=http://www.sixpackartworks.nl/wildernis&amp;usg=__gji2uW4mkanOt0YgWpEkkNkwyZg=&amp;h=535&amp;w=600&amp;sz=69&amp;hl=nl&amp;start=260&amp;sig2=yLuvqLw1M-AHbUdfEZdwiA&amp;um=1&amp;itbs=1&amp;tbnid=tNkIpmrUpwpwoM:&amp;tbnh=120&amp;tbnw=135&amp;prev=/images%3Fq%3Dbaby%2Bluipaard%26start%3D252%26um%3D1%26hl%3Dnl%26sa%3DN%26rlz%3D1W1SVEA_nlBE360BE361%26ndsp%3D21%26tbs%3Disch:1&amp;ei=soCWS_ffD9Oa-Aat64WAD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lunagang.nl/plaatjes/fora/avatars/gallery/The-Blacy-1/verbaasd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s190.photobucket.com/albums/z257/americanwildlife/Mammal/Z-MarcioMotta-jagu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2009" y="0"/>
            <a:ext cx="2901991" cy="2158798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85786" y="0"/>
            <a:ext cx="6072230" cy="1112859"/>
          </a:xfrm>
          <a:noFill/>
        </p:spPr>
        <p:txBody>
          <a:bodyPr/>
          <a:lstStyle/>
          <a:p>
            <a:pPr algn="ctr"/>
            <a:r>
              <a:rPr lang="nl-BE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jaguar</a:t>
            </a:r>
            <a:endParaRPr lang="nl-BE" dirty="0">
              <a:solidFill>
                <a:schemeClr val="tx2">
                  <a:lumMod val="50000"/>
                </a:schemeClr>
              </a:solidFill>
              <a:latin typeface="Comic Sans MS" pitchFamily="66" charset="0"/>
              <a:cs typeface="Arabic Typesetting" pitchFamily="66" charset="-78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500166" y="3071810"/>
            <a:ext cx="46434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 dirty="0" smtClean="0">
                <a:solidFill>
                  <a:schemeClr val="accent2"/>
                </a:solidFill>
                <a:latin typeface="Comic Sans MS" pitchFamily="66" charset="0"/>
              </a:rPr>
              <a:t>Een goede klimmer</a:t>
            </a:r>
            <a:endParaRPr lang="nl-BE" sz="44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643438" y="3071810"/>
            <a:ext cx="2857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00FF00"/>
                </a:solidFill>
                <a:latin typeface="Comic Sans MS" pitchFamily="66" charset="0"/>
              </a:rPr>
              <a:t>HET ZELFDE ALS EEN LUIPAARD</a:t>
            </a:r>
            <a:endParaRPr lang="nl-BE" sz="36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357290" y="5643578"/>
            <a:ext cx="7072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60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nl-BE" sz="6000" dirty="0" smtClean="0">
                <a:solidFill>
                  <a:srgbClr val="000000"/>
                </a:solidFill>
              </a:rPr>
              <a:t>a</a:t>
            </a:r>
            <a:r>
              <a:rPr lang="nl-BE" sz="6000" dirty="0" smtClean="0">
                <a:solidFill>
                  <a:schemeClr val="accent3"/>
                </a:solidFill>
              </a:rPr>
              <a:t>t</a:t>
            </a:r>
            <a:r>
              <a:rPr lang="nl-BE" sz="6000" dirty="0" smtClean="0">
                <a:solidFill>
                  <a:schemeClr val="accent6"/>
                </a:solidFill>
              </a:rPr>
              <a:t> d</a:t>
            </a:r>
            <a:r>
              <a:rPr lang="nl-BE" sz="6000" dirty="0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nl-BE" sz="6000" dirty="0" smtClean="0">
                <a:solidFill>
                  <a:srgbClr val="FF0000"/>
                </a:solidFill>
              </a:rPr>
              <a:t>n</a:t>
            </a:r>
            <a:r>
              <a:rPr lang="nl-BE" sz="6000" dirty="0" smtClean="0"/>
              <a:t>k</a:t>
            </a:r>
            <a:r>
              <a:rPr lang="nl-BE" sz="6000" dirty="0" smtClean="0">
                <a:solidFill>
                  <a:schemeClr val="accent2"/>
                </a:solidFill>
              </a:rPr>
              <a:t> j</a:t>
            </a:r>
            <a:r>
              <a:rPr lang="nl-BE" sz="6000" dirty="0" smtClean="0">
                <a:solidFill>
                  <a:srgbClr val="FFFF00"/>
                </a:solidFill>
              </a:rPr>
              <a:t>i</a:t>
            </a:r>
            <a:r>
              <a:rPr lang="nl-BE" sz="6000" dirty="0" smtClean="0">
                <a:solidFill>
                  <a:srgbClr val="00FF00"/>
                </a:solidFill>
              </a:rPr>
              <a:t>j</a:t>
            </a:r>
            <a:endParaRPr lang="nl-BE" sz="6000" dirty="0">
              <a:solidFill>
                <a:srgbClr val="00FF00"/>
              </a:solidFill>
            </a:endParaRPr>
          </a:p>
        </p:txBody>
      </p:sp>
      <p:pic>
        <p:nvPicPr>
          <p:cNvPr id="2050" name="Picture 2" descr="http://dier-en-natuur.infonu.nl/artikel-foto-upload/dieren/27486-luipaard-een-grote-snelle-k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36" y="4643446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72400" cy="914400"/>
          </a:xfrm>
        </p:spPr>
        <p:txBody>
          <a:bodyPr anchor="ctr"/>
          <a:lstStyle/>
          <a:p>
            <a:r>
              <a:rPr lang="nl-BE" dirty="0" smtClean="0"/>
              <a:t>Leefomgeving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1472" y="2928934"/>
            <a:ext cx="8329642" cy="1571612"/>
          </a:xfrm>
        </p:spPr>
        <p:txBody>
          <a:bodyPr>
            <a:normAutofit fontScale="70000" lnSpcReduction="20000"/>
          </a:bodyPr>
          <a:lstStyle/>
          <a:p>
            <a:r>
              <a:rPr lang="nl-NL" b="1" dirty="0" smtClean="0"/>
              <a:t> </a:t>
            </a:r>
            <a:endParaRPr lang="nl-BE" sz="3100" dirty="0" smtClean="0"/>
          </a:p>
          <a:p>
            <a:r>
              <a:rPr lang="nl-NL" sz="3100" dirty="0" smtClean="0"/>
              <a:t> </a:t>
            </a:r>
            <a:endParaRPr lang="nl-BE" sz="3100" dirty="0" smtClean="0"/>
          </a:p>
          <a:p>
            <a:r>
              <a:rPr lang="nl-NL" sz="3100" dirty="0" smtClean="0"/>
              <a:t>De jaguar leeft in Zuid-Amerika. Hij is nu ook gesignaleerd in het zuiden van de Verenigde Staten en </a:t>
            </a:r>
            <a:r>
              <a:rPr lang="nl-NL" sz="3100" dirty="0" err="1" smtClean="0"/>
              <a:t>Pantagonie</a:t>
            </a:r>
            <a:r>
              <a:rPr lang="nl-NL" sz="3100" dirty="0" smtClean="0"/>
              <a:t> in Zuid-Amerika</a:t>
            </a:r>
            <a:r>
              <a:rPr lang="nl-NL" sz="3100" dirty="0" smtClean="0"/>
              <a:t>. </a:t>
            </a:r>
            <a:endParaRPr lang="nl-BE" sz="3100" dirty="0"/>
          </a:p>
        </p:txBody>
      </p:sp>
      <p:pic>
        <p:nvPicPr>
          <p:cNvPr id="1026" name="Picture 2" descr="http://www.dag.nl/wp-content/uploads/2008/06/1961020533_1999999678_tropisch_regenwoud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357670"/>
            <a:ext cx="8786842" cy="2500330"/>
          </a:xfrm>
          <a:prstGeom prst="rect">
            <a:avLst/>
          </a:prstGeom>
          <a:noFill/>
        </p:spPr>
      </p:pic>
      <p:pic>
        <p:nvPicPr>
          <p:cNvPr id="1028" name="Picture 4" descr="http://www.worldexplorer.be/jagua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-214338"/>
            <a:ext cx="2180549" cy="3786214"/>
          </a:xfrm>
          <a:prstGeom prst="rect">
            <a:avLst/>
          </a:prstGeom>
          <a:noFill/>
        </p:spPr>
      </p:pic>
      <p:pic>
        <p:nvPicPr>
          <p:cNvPr id="4" name="Picture 2" descr="http://www.hln.be/static/FOTO/pe/15/7/0/art_large_2864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142984"/>
            <a:ext cx="6143668" cy="2423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Voorplanting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5720" y="1285860"/>
            <a:ext cx="8858280" cy="2643206"/>
          </a:xfrm>
        </p:spPr>
        <p:txBody>
          <a:bodyPr>
            <a:normAutofit/>
          </a:bodyPr>
          <a:lstStyle/>
          <a:p>
            <a:r>
              <a:rPr lang="nl-NL" dirty="0" smtClean="0">
                <a:latin typeface="Curlz MT" pitchFamily="82" charset="0"/>
              </a:rPr>
              <a:t>De moeder houdt ongeveer 3 a 4 maanden de jongen in de buik dan worden ze geboren. Het vrouwtje maakt ongeveer 4 welpjes. De kleine jaguars zijn blind als ze geboren worden. Ze wegen dan ook maar ongeveer 900 gram. </a:t>
            </a:r>
            <a:endParaRPr lang="nl-BE" dirty="0">
              <a:latin typeface="Curlz MT" pitchFamily="82" charset="0"/>
            </a:endParaRPr>
          </a:p>
        </p:txBody>
      </p:sp>
      <p:pic>
        <p:nvPicPr>
          <p:cNvPr id="15364" name="Picture 4" descr="http://t0.gstatic.com/images?q=tbn:tNkIpmrUpwpwoM:http://s3.amazonaws.com/sixpack_production/74_mediu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357562"/>
            <a:ext cx="3429024" cy="3048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ekijk de afbeelding op ware groo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2060"/>
                </a:solidFill>
              </a:rPr>
              <a:t>bijzonderheden</a:t>
            </a:r>
            <a:endParaRPr lang="nl-BE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2910" y="1857364"/>
            <a:ext cx="7772400" cy="4572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nl-BE" sz="9800" dirty="0" smtClean="0">
              <a:solidFill>
                <a:srgbClr val="00B0F0"/>
              </a:solidFill>
            </a:endParaRPr>
          </a:p>
          <a:p>
            <a:endParaRPr lang="nl-BE" sz="9800" dirty="0" smtClean="0">
              <a:solidFill>
                <a:srgbClr val="00B0F0"/>
              </a:solidFill>
            </a:endParaRPr>
          </a:p>
          <a:p>
            <a:r>
              <a:rPr lang="nl-BE" sz="9800" dirty="0" smtClean="0">
                <a:solidFill>
                  <a:srgbClr val="00B0F0"/>
                </a:solidFill>
              </a:rPr>
              <a:t>Echt bijzonderheden heeft hij niet</a:t>
            </a:r>
          </a:p>
          <a:p>
            <a:endParaRPr lang="nl-BE" sz="9800" dirty="0" smtClean="0">
              <a:solidFill>
                <a:srgbClr val="00B0F0"/>
              </a:solidFill>
            </a:endParaRPr>
          </a:p>
          <a:p>
            <a:r>
              <a:rPr lang="nl-BE" sz="9800" dirty="0" smtClean="0">
                <a:solidFill>
                  <a:srgbClr val="00B0F0"/>
                </a:solidFill>
              </a:rPr>
              <a:t>Maar hij is een zeer goede klimmer</a:t>
            </a:r>
            <a:endParaRPr lang="nl-BE" sz="9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1275</TotalTime>
  <Words>71</Words>
  <Application>Microsoft Office PowerPoint</Application>
  <PresentationFormat>Diavoorstelling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Metro</vt:lpstr>
      <vt:lpstr>jaguar</vt:lpstr>
      <vt:lpstr>Leefomgeving</vt:lpstr>
      <vt:lpstr>Voorplanting</vt:lpstr>
      <vt:lpstr>bijzonderheden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jaguar</dc:title>
  <dc:creator>Avatar</dc:creator>
  <cp:lastModifiedBy>Avatar</cp:lastModifiedBy>
  <cp:revision>25</cp:revision>
  <dcterms:created xsi:type="dcterms:W3CDTF">2010-02-08T16:02:43Z</dcterms:created>
  <dcterms:modified xsi:type="dcterms:W3CDTF">2010-03-09T17:35:39Z</dcterms:modified>
</cp:coreProperties>
</file>