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media/audio3.bin" ContentType="audio/unknown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media/audio4.bin" ContentType="audio/unknown"/>
  <Override PartName="/ppt/presProps.xml" ContentType="application/vnd.openxmlformats-officedocument.presentationml.presProps+xml"/>
  <Default Extension="jpeg" ContentType="image/jpeg"/>
  <Override PartName="/ppt/media/audio5.bin" ContentType="audio/unknown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media/audio2.bin" ContentType="audio/unknown"/>
  <Override PartName="/ppt/media/audio6.bin" ContentType="audio/unknown"/>
  <Override PartName="/ppt/slides/slide6.xml" ContentType="application/vnd.openxmlformats-officedocument.presentationml.slide+xml"/>
  <Override PartName="/ppt/media/audio1.bin" ContentType="audio/unknown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779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Klik op het pictogram als u een afbeelding wilt toevoegen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dia met afbeeld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nl-BE" smtClean="0"/>
              <a:t>Klik op het pictogram als u een afbeelding wilt toevoegen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7C2A-219C-B64C-86C3-6999526930C2}" type="datetimeFigureOut">
              <a:rPr lang="nl-NL" smtClean="0"/>
              <a:pPr/>
              <a:t>14-10-2009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731A-58BB-7948-BA04-04E53B07D8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audio" Target="../media/audio1.bin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2.bin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3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43062"/>
            <a:ext cx="3581400" cy="12525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Archimedes</a:t>
            </a:r>
            <a:endParaRPr lang="en-US" sz="48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768582" cy="243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Oude  </a:t>
            </a:r>
            <a:r>
              <a:rPr lang="en-US" sz="2800" dirty="0" err="1" smtClean="0"/>
              <a:t>Griekenland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287-212 </a:t>
            </a: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onze</a:t>
            </a:r>
            <a:r>
              <a:rPr lang="en-US" sz="2800" dirty="0" smtClean="0"/>
              <a:t> </a:t>
            </a:r>
            <a:r>
              <a:rPr lang="en-US" sz="2800" dirty="0" err="1" smtClean="0"/>
              <a:t>jaartelling</a:t>
            </a:r>
            <a:endParaRPr lang="en-US" sz="2800" dirty="0"/>
          </a:p>
        </p:txBody>
      </p:sp>
      <p:pic>
        <p:nvPicPr>
          <p:cNvPr id="7" name="Tijdelijke aanduiding voor afbeelding 6" descr="Archimedes in bathtub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17457" r="-17457"/>
          <a:stretch>
            <a:fillRect/>
          </a:stretch>
        </p:blipFill>
        <p:spPr/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6309" y="-4464050"/>
            <a:ext cx="2427353" cy="32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esj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 build="p"/>
      <p:bldP spid="6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Sil</a:t>
            </a:r>
            <a:r>
              <a:rPr lang="en-US" dirty="0" smtClean="0"/>
              <a:t> </a:t>
            </a:r>
            <a:r>
              <a:rPr lang="en-US" dirty="0" err="1" smtClean="0"/>
              <a:t>herhaalt</a:t>
            </a:r>
            <a:r>
              <a:rPr lang="en-US" dirty="0" smtClean="0"/>
              <a:t> de </a:t>
            </a:r>
            <a:r>
              <a:rPr lang="en-US" dirty="0" err="1" smtClean="0"/>
              <a:t>proef</a:t>
            </a:r>
            <a:r>
              <a:rPr lang="en-US" dirty="0" smtClean="0"/>
              <a:t> van Archimedes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2057401"/>
            <a:ext cx="4097010" cy="39624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8" name="Rechte verbindingslijn 7"/>
          <p:cNvCxnSpPr/>
          <p:nvPr/>
        </p:nvCxnSpPr>
        <p:spPr>
          <a:xfrm rot="5400000">
            <a:off x="207919" y="4467077"/>
            <a:ext cx="1718948" cy="10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1072867" y="5330437"/>
            <a:ext cx="2058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rot="5400000" flipH="1" flipV="1">
            <a:off x="2271545" y="4472551"/>
            <a:ext cx="171894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072867" y="3613870"/>
            <a:ext cx="20573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V="1">
            <a:off x="1072867" y="3295563"/>
            <a:ext cx="832019" cy="317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1904886" y="3295563"/>
            <a:ext cx="17735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3130225" y="3297151"/>
            <a:ext cx="548175" cy="318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V="1">
            <a:off x="3131814" y="5047357"/>
            <a:ext cx="546586" cy="285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rot="5400000">
            <a:off x="2803297" y="4172254"/>
            <a:ext cx="1750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1072867" y="5047357"/>
            <a:ext cx="832019" cy="283080"/>
          </a:xfrm>
          <a:prstGeom prst="line">
            <a:avLst/>
          </a:prstGeom>
          <a:ln w="254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rot="5400000">
            <a:off x="1030974" y="4172651"/>
            <a:ext cx="1749412" cy="0"/>
          </a:xfrm>
          <a:prstGeom prst="line">
            <a:avLst/>
          </a:prstGeom>
          <a:ln w="254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1905680" y="5047357"/>
            <a:ext cx="1771926" cy="1588"/>
          </a:xfrm>
          <a:prstGeom prst="line">
            <a:avLst/>
          </a:prstGeom>
          <a:ln w="254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1072867" y="4806485"/>
            <a:ext cx="2057358" cy="1094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1072867" y="4598459"/>
            <a:ext cx="2057358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4554211" y="2057401"/>
            <a:ext cx="41325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Inhoud</a:t>
            </a:r>
            <a:r>
              <a:rPr lang="en-US" dirty="0" smtClean="0"/>
              <a:t> van </a:t>
            </a:r>
            <a:r>
              <a:rPr lang="en-US" dirty="0" err="1" smtClean="0"/>
              <a:t>regelmatige</a:t>
            </a:r>
            <a:r>
              <a:rPr lang="en-US" dirty="0" smtClean="0"/>
              <a:t> balk (</a:t>
            </a:r>
            <a:r>
              <a:rPr lang="en-US" dirty="0" err="1" smtClean="0"/>
              <a:t>zoals</a:t>
            </a:r>
            <a:r>
              <a:rPr lang="en-US" dirty="0" smtClean="0"/>
              <a:t> het bad van </a:t>
            </a:r>
            <a:r>
              <a:rPr lang="en-US" dirty="0" err="1" smtClean="0"/>
              <a:t>archimedes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Bad </a:t>
            </a:r>
            <a:r>
              <a:rPr lang="en-US" dirty="0" err="1" smtClean="0"/>
              <a:t>zonder</a:t>
            </a:r>
            <a:r>
              <a:rPr lang="en-US" dirty="0" smtClean="0"/>
              <a:t> Archimedes:</a:t>
            </a:r>
          </a:p>
          <a:p>
            <a:r>
              <a:rPr lang="en-US" dirty="0" err="1" smtClean="0"/>
              <a:t>Hoogte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breedte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lengte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4,6 cm  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9 cm   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12 cm   =  497 cm3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Bad met Archimedes: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5,1   cm  </a:t>
            </a:r>
            <a:r>
              <a:rPr lang="en-US" dirty="0" err="1" smtClean="0">
                <a:solidFill>
                  <a:schemeClr val="accent4"/>
                </a:solidFill>
              </a:rPr>
              <a:t>x</a:t>
            </a:r>
            <a:r>
              <a:rPr lang="en-US" dirty="0" smtClean="0">
                <a:solidFill>
                  <a:schemeClr val="accent4"/>
                </a:solidFill>
              </a:rPr>
              <a:t>   9 cm  </a:t>
            </a:r>
            <a:r>
              <a:rPr lang="en-US" dirty="0" err="1" smtClean="0">
                <a:solidFill>
                  <a:schemeClr val="accent4"/>
                </a:solidFill>
              </a:rPr>
              <a:t>x</a:t>
            </a:r>
            <a:r>
              <a:rPr lang="en-US" dirty="0" smtClean="0">
                <a:solidFill>
                  <a:schemeClr val="accent4"/>
                </a:solidFill>
              </a:rPr>
              <a:t>    12 cm    =   551 cm3</a:t>
            </a:r>
          </a:p>
          <a:p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sz="2400" dirty="0" smtClean="0"/>
              <a:t>551 cm3  -  </a:t>
            </a:r>
            <a:r>
              <a:rPr lang="en-US" sz="2400" dirty="0"/>
              <a:t>4</a:t>
            </a:r>
            <a:r>
              <a:rPr lang="en-US" sz="2400" dirty="0" smtClean="0"/>
              <a:t>97 cm3 =   54 cm3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Eureka!!!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8" grpId="0"/>
      <p:bldP spid="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Eureka!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= </a:t>
            </a:r>
            <a:r>
              <a:rPr lang="en-US" dirty="0" err="1" smtClean="0"/>
              <a:t>methode</a:t>
            </a:r>
            <a:r>
              <a:rPr lang="en-US" dirty="0" smtClean="0"/>
              <a:t> </a:t>
            </a:r>
            <a:r>
              <a:rPr lang="en-US" dirty="0" err="1" smtClean="0"/>
              <a:t>gevonden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inhoud</a:t>
            </a:r>
            <a:r>
              <a:rPr lang="en-US" dirty="0" smtClean="0"/>
              <a:t> van </a:t>
            </a:r>
            <a:r>
              <a:rPr lang="en-US" dirty="0" err="1" smtClean="0"/>
              <a:t>onregelmatige</a:t>
            </a:r>
            <a:r>
              <a:rPr lang="en-US" dirty="0" smtClean="0"/>
              <a:t> </a:t>
            </a:r>
            <a:r>
              <a:rPr lang="en-US" dirty="0" err="1" smtClean="0"/>
              <a:t>voorwerpen</a:t>
            </a:r>
            <a:r>
              <a:rPr lang="en-US" dirty="0" smtClean="0"/>
              <a:t> (</a:t>
            </a:r>
            <a:r>
              <a:rPr lang="en-US" dirty="0" err="1" smtClean="0"/>
              <a:t>kroon</a:t>
            </a:r>
            <a:r>
              <a:rPr lang="en-US" dirty="0" smtClean="0"/>
              <a:t>)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berekenen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Hoe </a:t>
            </a:r>
            <a:r>
              <a:rPr lang="en-US" dirty="0" err="1" smtClean="0"/>
              <a:t>ontmaskert</a:t>
            </a:r>
            <a:r>
              <a:rPr lang="en-US" dirty="0" smtClean="0"/>
              <a:t> men nu de </a:t>
            </a:r>
            <a:r>
              <a:rPr lang="en-US" dirty="0" err="1" smtClean="0"/>
              <a:t>vervalser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de </a:t>
            </a:r>
            <a:r>
              <a:rPr lang="en-US" dirty="0" err="1" smtClean="0"/>
              <a:t>kroon</a:t>
            </a:r>
            <a:r>
              <a:rPr lang="en-US" dirty="0" smtClean="0"/>
              <a:t> </a:t>
            </a:r>
            <a:r>
              <a:rPr lang="en-US" dirty="0" err="1" smtClean="0"/>
              <a:t>stuk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Stop de </a:t>
            </a:r>
            <a:r>
              <a:rPr lang="en-US" dirty="0" err="1" smtClean="0"/>
              <a:t>kroon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 in bad meet de </a:t>
            </a:r>
            <a:r>
              <a:rPr lang="en-US" dirty="0" err="1" smtClean="0"/>
              <a:t>inhoud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Giet</a:t>
            </a:r>
            <a:r>
              <a:rPr lang="en-US" dirty="0" smtClean="0"/>
              <a:t> </a:t>
            </a:r>
            <a:r>
              <a:rPr lang="en-US" dirty="0" err="1" smtClean="0"/>
              <a:t>goud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vorm</a:t>
            </a:r>
            <a:r>
              <a:rPr lang="en-US" dirty="0" smtClean="0"/>
              <a:t> met </a:t>
            </a:r>
            <a:r>
              <a:rPr lang="en-US" dirty="0" err="1" smtClean="0"/>
              <a:t>dezelfde</a:t>
            </a:r>
            <a:r>
              <a:rPr lang="en-US" dirty="0" smtClean="0"/>
              <a:t> </a:t>
            </a:r>
            <a:r>
              <a:rPr lang="en-US" dirty="0" err="1" smtClean="0"/>
              <a:t>inhoud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Vergelijk</a:t>
            </a:r>
            <a:r>
              <a:rPr lang="en-US" dirty="0" smtClean="0"/>
              <a:t> het </a:t>
            </a:r>
            <a:r>
              <a:rPr lang="en-US" dirty="0" err="1" smtClean="0"/>
              <a:t>gewicht</a:t>
            </a:r>
            <a:r>
              <a:rPr lang="en-US" dirty="0" smtClean="0"/>
              <a:t> van de </a:t>
            </a:r>
            <a:r>
              <a:rPr lang="en-US" dirty="0" err="1" smtClean="0"/>
              <a:t>kroon</a:t>
            </a:r>
            <a:r>
              <a:rPr lang="en-US" dirty="0" smtClean="0"/>
              <a:t> met het </a:t>
            </a:r>
            <a:r>
              <a:rPr lang="en-US" dirty="0" err="1" smtClean="0"/>
              <a:t>gewicht</a:t>
            </a:r>
            <a:r>
              <a:rPr lang="en-US" dirty="0" smtClean="0"/>
              <a:t> van de </a:t>
            </a:r>
            <a:r>
              <a:rPr lang="en-US" dirty="0" err="1" smtClean="0"/>
              <a:t>goudvorm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Archimedes</a:t>
            </a:r>
            <a:endParaRPr lang="en-US" dirty="0"/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>
          <a:xfrm rot="16200000">
            <a:off x="2320682" y="482131"/>
            <a:ext cx="4291893" cy="7663334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Wiskundige</a:t>
            </a:r>
            <a:endParaRPr lang="en-US" sz="3600" dirty="0" smtClean="0"/>
          </a:p>
          <a:p>
            <a:r>
              <a:rPr lang="en-US" sz="3600" dirty="0" err="1" smtClean="0"/>
              <a:t>Natuurkundige</a:t>
            </a:r>
            <a:endParaRPr lang="en-US" sz="3600" dirty="0" smtClean="0"/>
          </a:p>
          <a:p>
            <a:r>
              <a:rPr lang="en-US" sz="3600" dirty="0" err="1" smtClean="0"/>
              <a:t>Ingenieur</a:t>
            </a:r>
            <a:endParaRPr lang="en-US" sz="3600" dirty="0" smtClean="0"/>
          </a:p>
          <a:p>
            <a:r>
              <a:rPr lang="en-US" sz="3600" dirty="0" err="1" smtClean="0"/>
              <a:t>Uitvinder</a:t>
            </a:r>
            <a:endParaRPr lang="en-US" sz="3600" dirty="0" smtClean="0"/>
          </a:p>
          <a:p>
            <a:r>
              <a:rPr lang="en-US" sz="3600" dirty="0" err="1" smtClean="0"/>
              <a:t>sterrenkundige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 tmFilter="0,0; .5, 0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 tmFilter="0,0; .5, 0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 tmFilter="0,0; .5, 0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 tmFilter="0,0; .5, 0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 tmFilter="0,0; .5, 0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p"/>
      <p:bldP spid="8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Uitvinding</a:t>
            </a:r>
            <a:r>
              <a:rPr lang="en-US" dirty="0" smtClean="0"/>
              <a:t> van de ‘</a:t>
            </a:r>
            <a:r>
              <a:rPr lang="en-US" dirty="0" err="1" smtClean="0"/>
              <a:t>Archimedesschroef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9" name="Tijdelijke aanduiding voor inhoud 8" descr="Archimedes_screw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5692" b="-25692"/>
          <a:stretch>
            <a:fillRect/>
          </a:stretch>
        </p:blipFill>
        <p:spPr/>
      </p:pic>
      <p:pic>
        <p:nvPicPr>
          <p:cNvPr id="10" name="Tijdelijke aanduiding voor inhoud 9" descr="450px-IMG_1729_Gemaal_met_schroef_van_Archimedes_bij_Kinderdijk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15869" r="-158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rma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0002"/>
                                      </p:to>
                                    </p:animClr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000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827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Oorlogsvoering</a:t>
            </a:r>
            <a:r>
              <a:rPr lang="en-US" dirty="0" smtClean="0"/>
              <a:t>: </a:t>
            </a:r>
            <a:r>
              <a:rPr lang="en-US" dirty="0" err="1" smtClean="0"/>
              <a:t>spiegels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schepen</a:t>
            </a:r>
            <a:r>
              <a:rPr lang="en-US" dirty="0" smtClean="0"/>
              <a:t> van de </a:t>
            </a:r>
            <a:r>
              <a:rPr lang="en-US" dirty="0" err="1" smtClean="0"/>
              <a:t>vijand</a:t>
            </a:r>
            <a:r>
              <a:rPr lang="en-US" dirty="0" smtClean="0"/>
              <a:t> in brand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steken</a:t>
            </a:r>
            <a:endParaRPr lang="en-US" dirty="0"/>
          </a:p>
        </p:txBody>
      </p:sp>
      <p:pic>
        <p:nvPicPr>
          <p:cNvPr id="7" name="Tijdelijke aanduiding voor inhoud 6" descr="archimedes_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3923" r="-739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843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843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Uitvinder</a:t>
            </a:r>
            <a:r>
              <a:rPr lang="en-US" dirty="0" smtClean="0"/>
              <a:t> van het </a:t>
            </a:r>
            <a:r>
              <a:rPr lang="en-US" dirty="0" err="1" smtClean="0"/>
              <a:t>principe</a:t>
            </a:r>
            <a:r>
              <a:rPr lang="en-US" dirty="0" smtClean="0"/>
              <a:t> van de </a:t>
            </a:r>
            <a:r>
              <a:rPr lang="en-US" dirty="0" err="1" smtClean="0"/>
              <a:t>hefboom</a:t>
            </a:r>
            <a:endParaRPr lang="en-US" dirty="0"/>
          </a:p>
        </p:txBody>
      </p:sp>
      <p:sp>
        <p:nvSpPr>
          <p:cNvPr id="4" name="Sub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Geef</a:t>
            </a:r>
            <a:r>
              <a:rPr lang="en-US" dirty="0" smtClean="0"/>
              <a:t> </a:t>
            </a:r>
            <a:r>
              <a:rPr lang="en-US" dirty="0" err="1" smtClean="0"/>
              <a:t>mij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steunpunt</a:t>
            </a:r>
            <a:r>
              <a:rPr lang="en-US" dirty="0" smtClean="0"/>
              <a:t> en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de </a:t>
            </a:r>
            <a:r>
              <a:rPr lang="en-US" dirty="0" err="1" smtClean="0"/>
              <a:t>wereld</a:t>
            </a:r>
            <a:r>
              <a:rPr lang="en-US" dirty="0" smtClean="0"/>
              <a:t> op”</a:t>
            </a:r>
            <a:endParaRPr lang="en-US" dirty="0"/>
          </a:p>
        </p:txBody>
      </p:sp>
      <p:pic>
        <p:nvPicPr>
          <p:cNvPr id="6" name="Tijdelijke aanduiding voor afbeelding 5" descr="Move the earth.gif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556" r="-556"/>
          <a:stretch>
            <a:fillRect/>
          </a:stretch>
        </p:blipFill>
        <p:spPr>
          <a:xfrm>
            <a:off x="241232" y="968813"/>
            <a:ext cx="4906459" cy="48529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6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7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9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riep</a:t>
            </a:r>
            <a:r>
              <a:rPr lang="en-US" dirty="0" smtClean="0"/>
              <a:t> Archimedes “eureka!”???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Tijdelijke aanduiding voor afbeelding 4" descr="107_1.gif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11813" b="-11813"/>
          <a:stretch>
            <a:fillRect/>
          </a:stretch>
        </p:blipFill>
        <p:spPr>
          <a:xfrm>
            <a:off x="241232" y="716992"/>
            <a:ext cx="4906459" cy="5206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B00"/>
                                      </p:to>
                                    </p:animClr>
                                    <p:animClr clrSpc="rgb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B00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Had de </a:t>
            </a:r>
            <a:r>
              <a:rPr lang="en-US" dirty="0" err="1" smtClean="0"/>
              <a:t>edelsmid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kroon</a:t>
            </a:r>
            <a:r>
              <a:rPr lang="en-US" dirty="0" smtClean="0"/>
              <a:t> van </a:t>
            </a:r>
            <a:r>
              <a:rPr lang="en-US" dirty="0" err="1" smtClean="0"/>
              <a:t>koning</a:t>
            </a:r>
            <a:r>
              <a:rPr lang="en-US" dirty="0" smtClean="0"/>
              <a:t> </a:t>
            </a:r>
            <a:r>
              <a:rPr lang="en-US" dirty="0" err="1" smtClean="0"/>
              <a:t>Hiëro</a:t>
            </a:r>
            <a:r>
              <a:rPr lang="en-US" dirty="0" smtClean="0"/>
              <a:t> II </a:t>
            </a:r>
            <a:r>
              <a:rPr lang="en-US" dirty="0" err="1" smtClean="0"/>
              <a:t>vervalst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Tijdelijke aanduiding voor inhoud 8" descr="gouden-kroon-thumb337667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06" b="-606"/>
          <a:stretch>
            <a:fillRect/>
          </a:stretch>
        </p:blipFill>
        <p:spPr/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Helemaal</a:t>
            </a:r>
            <a:r>
              <a:rPr lang="en-US" sz="3200" dirty="0" smtClean="0"/>
              <a:t> van </a:t>
            </a:r>
            <a:r>
              <a:rPr lang="en-US" sz="3200" dirty="0" err="1" smtClean="0"/>
              <a:t>goud</a:t>
            </a:r>
            <a:r>
              <a:rPr lang="en-US" sz="3200" dirty="0" smtClean="0"/>
              <a:t> of </a:t>
            </a:r>
            <a:r>
              <a:rPr lang="en-US" sz="3200" dirty="0" err="1" smtClean="0"/>
              <a:t>binnenin</a:t>
            </a:r>
            <a:r>
              <a:rPr lang="en-US" sz="3200" dirty="0" smtClean="0"/>
              <a:t> van </a:t>
            </a:r>
            <a:r>
              <a:rPr lang="en-US" sz="3200" dirty="0" err="1" smtClean="0"/>
              <a:t>zilver</a:t>
            </a:r>
            <a:r>
              <a:rPr lang="en-US" sz="3200" dirty="0" smtClean="0"/>
              <a:t>???</a:t>
            </a:r>
          </a:p>
          <a:p>
            <a:r>
              <a:rPr lang="en-US" sz="3200" dirty="0" smtClean="0"/>
              <a:t>Hoe </a:t>
            </a:r>
            <a:r>
              <a:rPr lang="en-US" sz="3200" dirty="0" err="1" smtClean="0"/>
              <a:t>kan</a:t>
            </a:r>
            <a:r>
              <a:rPr lang="en-US" sz="3200" dirty="0" smtClean="0"/>
              <a:t> je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dirty="0" err="1" smtClean="0"/>
              <a:t>weten</a:t>
            </a:r>
            <a:r>
              <a:rPr lang="en-US" sz="3200" dirty="0" smtClean="0"/>
              <a:t> </a:t>
            </a:r>
            <a:r>
              <a:rPr lang="en-US" sz="3200" dirty="0" err="1" smtClean="0"/>
              <a:t>zonder</a:t>
            </a:r>
            <a:r>
              <a:rPr lang="en-US" sz="3200" dirty="0" smtClean="0"/>
              <a:t> </a:t>
            </a:r>
            <a:r>
              <a:rPr lang="en-US" sz="3200" dirty="0" err="1" smtClean="0"/>
              <a:t>ze</a:t>
            </a:r>
            <a:r>
              <a:rPr lang="en-US" sz="3200" dirty="0" smtClean="0"/>
              <a:t> </a:t>
            </a:r>
            <a:r>
              <a:rPr lang="en-US" sz="3200" dirty="0" err="1" smtClean="0"/>
              <a:t>stuk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maken</a:t>
            </a:r>
            <a:r>
              <a:rPr lang="en-US" sz="3200" dirty="0" smtClean="0"/>
              <a:t>???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build="p"/>
      <p:bldP spid="8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wist</a:t>
            </a:r>
            <a:r>
              <a:rPr lang="en-US" dirty="0" smtClean="0"/>
              <a:t> Archimedes al </a:t>
            </a:r>
            <a:r>
              <a:rPr lang="en-US" dirty="0" err="1" smtClean="0"/>
              <a:t>wel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538681" cy="398032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Goud</a:t>
            </a:r>
            <a:r>
              <a:rPr lang="en-US" sz="2800" dirty="0" smtClean="0"/>
              <a:t> is </a:t>
            </a:r>
            <a:r>
              <a:rPr lang="en-US" sz="2800" dirty="0" err="1" smtClean="0"/>
              <a:t>zwaarder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zilver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Kan </a:t>
            </a:r>
            <a:r>
              <a:rPr lang="en-US" sz="2800" dirty="0" err="1" smtClean="0"/>
              <a:t>inhoud</a:t>
            </a:r>
            <a:r>
              <a:rPr lang="en-US" sz="2800" dirty="0" smtClean="0"/>
              <a:t> </a:t>
            </a:r>
            <a:r>
              <a:rPr lang="en-US" sz="2800" dirty="0" err="1" smtClean="0"/>
              <a:t>berekenen</a:t>
            </a:r>
            <a:r>
              <a:rPr lang="en-US" sz="2800" dirty="0" smtClean="0"/>
              <a:t> van </a:t>
            </a:r>
            <a:r>
              <a:rPr lang="en-US" sz="2800" dirty="0" err="1" smtClean="0"/>
              <a:t>regelmatige</a:t>
            </a:r>
            <a:r>
              <a:rPr lang="en-US" sz="2800" dirty="0" smtClean="0"/>
              <a:t> </a:t>
            </a:r>
            <a:r>
              <a:rPr lang="en-US" sz="2800" dirty="0" err="1" smtClean="0"/>
              <a:t>vormen</a:t>
            </a:r>
            <a:endParaRPr lang="en-US" sz="2800" dirty="0"/>
          </a:p>
        </p:txBody>
      </p:sp>
      <p:pic>
        <p:nvPicPr>
          <p:cNvPr id="5" name="Tijdelijke aanduiding voor inhoud 4" descr="inh1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7296" b="-27296"/>
          <a:stretch>
            <a:fillRect/>
          </a:stretch>
        </p:blipFill>
        <p:spPr>
          <a:xfrm>
            <a:off x="4754880" y="2264544"/>
            <a:ext cx="3931920" cy="39803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wist</a:t>
            </a:r>
            <a:r>
              <a:rPr lang="en-US" dirty="0" smtClean="0"/>
              <a:t> Archimedes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de </a:t>
            </a:r>
            <a:r>
              <a:rPr lang="en-US" dirty="0" err="1" smtClean="0"/>
              <a:t>inhoud</a:t>
            </a:r>
            <a:r>
              <a:rPr lang="en-US" dirty="0" smtClean="0"/>
              <a:t> </a:t>
            </a:r>
            <a:r>
              <a:rPr lang="en-US" dirty="0" err="1" smtClean="0"/>
              <a:t>berekenen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onregelmatig</a:t>
            </a:r>
            <a:r>
              <a:rPr lang="en-US" dirty="0" smtClean="0"/>
              <a:t> </a:t>
            </a:r>
            <a:r>
              <a:rPr lang="en-US" dirty="0" err="1" smtClean="0"/>
              <a:t>voorwerp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      (</a:t>
            </a:r>
            <a:r>
              <a:rPr lang="en-US" dirty="0" err="1" smtClean="0"/>
              <a:t>bijvoorbeeld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kroon</a:t>
            </a:r>
            <a:r>
              <a:rPr lang="en-US" dirty="0" smtClean="0"/>
              <a:t>…)</a:t>
            </a:r>
          </a:p>
          <a:p>
            <a:endParaRPr lang="en-US" dirty="0" smtClean="0"/>
          </a:p>
          <a:p>
            <a:r>
              <a:rPr lang="en-US" dirty="0" smtClean="0"/>
              <a:t>Bad = </a:t>
            </a:r>
            <a:r>
              <a:rPr lang="en-US" dirty="0" err="1" smtClean="0"/>
              <a:t>regelmatige</a:t>
            </a:r>
            <a:r>
              <a:rPr lang="en-US" dirty="0" smtClean="0"/>
              <a:t> </a:t>
            </a:r>
            <a:r>
              <a:rPr lang="en-US" dirty="0" err="1" smtClean="0"/>
              <a:t>vorm</a:t>
            </a:r>
            <a:endParaRPr lang="en-US" dirty="0" smtClean="0"/>
          </a:p>
          <a:p>
            <a:r>
              <a:rPr lang="en-US" dirty="0" smtClean="0"/>
              <a:t>Archimedes = </a:t>
            </a:r>
            <a:r>
              <a:rPr lang="en-US" dirty="0" err="1" smtClean="0"/>
              <a:t>onregelmatige</a:t>
            </a:r>
            <a:r>
              <a:rPr lang="en-US" dirty="0" smtClean="0"/>
              <a:t> </a:t>
            </a:r>
            <a:r>
              <a:rPr lang="en-US" dirty="0" err="1" smtClean="0"/>
              <a:t>vorm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Tijdelijke aanduiding voor inhoud 4" descr="archimed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8047" r="-80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weersc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weersc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weersc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weersc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356</TotalTime>
  <Words>274</Words>
  <Application>Microsoft Macintosh PowerPoint</Application>
  <PresentationFormat>Diavoorstelling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Focus</vt:lpstr>
      <vt:lpstr>Archimedes</vt:lpstr>
      <vt:lpstr>Archimedes</vt:lpstr>
      <vt:lpstr>Uitvinding van de ‘Archimedesschroef’</vt:lpstr>
      <vt:lpstr>Oorlogsvoering: spiegels om schepen van de vijand in brand te steken</vt:lpstr>
      <vt:lpstr>Uitvinder van het principe van de hefboom</vt:lpstr>
      <vt:lpstr>Waarom riep Archimedes “eureka!”???</vt:lpstr>
      <vt:lpstr>Had de edelsmid de kroon van koning Hiëro II vervalst?</vt:lpstr>
      <vt:lpstr>Wat wist Archimedes al wel?</vt:lpstr>
      <vt:lpstr>Wat wist Archimedes nog niet?</vt:lpstr>
      <vt:lpstr>Sil herhaalt de proef van Archimedes</vt:lpstr>
      <vt:lpstr>Eureka! </vt:lpstr>
    </vt:vector>
  </TitlesOfParts>
  <Company>universiteit 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Archimedes</dc:title>
  <dc:creator>Jan Van Vaek</dc:creator>
  <cp:lastModifiedBy>Jan Van Vaek</cp:lastModifiedBy>
  <cp:revision>3</cp:revision>
  <dcterms:created xsi:type="dcterms:W3CDTF">2009-10-14T13:32:23Z</dcterms:created>
  <dcterms:modified xsi:type="dcterms:W3CDTF">2009-10-14T13:55:06Z</dcterms:modified>
</cp:coreProperties>
</file>