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A31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grpSp>
        <p:nvGrpSpPr>
          <p:cNvPr id="2" name="Groe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rije v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rije v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C8C8C34-5C2E-43EF-96C1-AE7DF1007677}" type="datetimeFigureOut">
              <a:rPr lang="nl-NL" smtClean="0"/>
              <a:pPr/>
              <a:t>17-10-2012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B86621A-BB8A-483F-906B-32599C33324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8C8C34-5C2E-43EF-96C1-AE7DF1007677}" type="datetimeFigureOut">
              <a:rPr lang="nl-NL" smtClean="0"/>
              <a:pPr/>
              <a:t>17-10-2012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86621A-BB8A-483F-906B-32599C33324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8C8C34-5C2E-43EF-96C1-AE7DF1007677}" type="datetimeFigureOut">
              <a:rPr lang="nl-NL" smtClean="0"/>
              <a:pPr/>
              <a:t>17-10-2012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86621A-BB8A-483F-906B-32599C33324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8C8C34-5C2E-43EF-96C1-AE7DF1007677}" type="datetimeFigureOut">
              <a:rPr lang="nl-NL" smtClean="0"/>
              <a:pPr/>
              <a:t>17-10-2012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86621A-BB8A-483F-906B-32599C33324B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8C8C34-5C2E-43EF-96C1-AE7DF1007677}" type="datetimeFigureOut">
              <a:rPr lang="nl-NL" smtClean="0"/>
              <a:pPr/>
              <a:t>17-10-2012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86621A-BB8A-483F-906B-32599C33324B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Punthaak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unthaak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8C8C34-5C2E-43EF-96C1-AE7DF1007677}" type="datetimeFigureOut">
              <a:rPr lang="nl-NL" smtClean="0"/>
              <a:pPr/>
              <a:t>17-10-2012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86621A-BB8A-483F-906B-32599C33324B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8C8C34-5C2E-43EF-96C1-AE7DF1007677}" type="datetimeFigureOut">
              <a:rPr lang="nl-NL" smtClean="0"/>
              <a:pPr/>
              <a:t>17-10-2012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86621A-BB8A-483F-906B-32599C33324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8C8C34-5C2E-43EF-96C1-AE7DF1007677}" type="datetimeFigureOut">
              <a:rPr lang="nl-NL" smtClean="0"/>
              <a:pPr/>
              <a:t>17-10-2012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86621A-BB8A-483F-906B-32599C33324B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8C8C34-5C2E-43EF-96C1-AE7DF1007677}" type="datetimeFigureOut">
              <a:rPr lang="nl-NL" smtClean="0"/>
              <a:pPr/>
              <a:t>17-10-2012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86621A-BB8A-483F-906B-32599C33324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C8C8C34-5C2E-43EF-96C1-AE7DF1007677}" type="datetimeFigureOut">
              <a:rPr lang="nl-NL" smtClean="0"/>
              <a:pPr/>
              <a:t>17-10-2012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86621A-BB8A-483F-906B-32599C33324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C8C8C34-5C2E-43EF-96C1-AE7DF1007677}" type="datetimeFigureOut">
              <a:rPr lang="nl-NL" smtClean="0"/>
              <a:pPr/>
              <a:t>17-10-2012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B86621A-BB8A-483F-906B-32599C33324B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unthaak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unthaak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C8C8C34-5C2E-43EF-96C1-AE7DF1007677}" type="datetimeFigureOut">
              <a:rPr lang="nl-NL" smtClean="0"/>
              <a:pPr/>
              <a:t>17-10-2012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B86621A-BB8A-483F-906B-32599C33324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be/imgres?imgurl=http://www.webklik.nl/user_files/2011_09/301459/Plaatjes/poets_je_taal.jpg&amp;imgrefurl=http://terebintdigileerplein.webklik.nl/page/terebint-digileerplein-taal&amp;usg=__IETiBXauj9a8k0iy5SlQGJSfQNk=&amp;h=247&amp;w=350&amp;sz=66&amp;hl=nl&amp;start=14&amp;zoom=1&amp;tbnid=k-2Q_FEsCO5b0M:&amp;tbnh=85&amp;tbnw=120&amp;ei=FCB9UMi7BMqp0AWRuYDICQ&amp;prev=/search?q=taal&amp;um=1&amp;hl=nl&amp;gbv=2&amp;tbm=isch&amp;um=1&amp;itbs=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915816" y="548680"/>
            <a:ext cx="3600400" cy="280831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nl-NL" sz="3600" dirty="0" smtClean="0">
                <a:solidFill>
                  <a:schemeClr val="bg2">
                    <a:lumMod val="75000"/>
                  </a:schemeClr>
                </a:solidFill>
              </a:rPr>
              <a:t>Persoonsvorm,</a:t>
            </a:r>
            <a:br>
              <a:rPr lang="nl-NL" sz="3600" dirty="0" smtClean="0">
                <a:solidFill>
                  <a:schemeClr val="bg2">
                    <a:lumMod val="75000"/>
                  </a:schemeClr>
                </a:solidFill>
              </a:rPr>
            </a:br>
            <a:r>
              <a:rPr lang="nl-NL" sz="3600" dirty="0" smtClean="0">
                <a:solidFill>
                  <a:schemeClr val="bg2">
                    <a:lumMod val="75000"/>
                  </a:schemeClr>
                </a:solidFill>
              </a:rPr>
              <a:t>onderwerp,</a:t>
            </a:r>
            <a:br>
              <a:rPr lang="nl-NL" sz="3600" dirty="0" smtClean="0">
                <a:solidFill>
                  <a:schemeClr val="bg2">
                    <a:lumMod val="75000"/>
                  </a:schemeClr>
                </a:solidFill>
              </a:rPr>
            </a:br>
            <a:r>
              <a:rPr lang="nl-NL" sz="3600" dirty="0" smtClean="0">
                <a:solidFill>
                  <a:schemeClr val="bg2">
                    <a:lumMod val="75000"/>
                  </a:schemeClr>
                </a:solidFill>
              </a:rPr>
              <a:t>gezegde.</a:t>
            </a:r>
            <a:r>
              <a:rPr lang="nl-NL" sz="3600" dirty="0">
                <a:solidFill>
                  <a:schemeClr val="bg2">
                    <a:lumMod val="75000"/>
                  </a:schemeClr>
                </a:solidFill>
              </a:rPr>
              <a:t/>
            </a:r>
            <a:br>
              <a:rPr lang="nl-NL" sz="3600" dirty="0">
                <a:solidFill>
                  <a:schemeClr val="bg2">
                    <a:lumMod val="75000"/>
                  </a:schemeClr>
                </a:solidFill>
              </a:rPr>
            </a:br>
            <a:endParaRPr lang="nl-NL" sz="3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03648" y="4005064"/>
            <a:ext cx="5760640" cy="60948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nl-NL" dirty="0" smtClean="0">
                <a:solidFill>
                  <a:schemeClr val="accent5"/>
                </a:solidFill>
              </a:rPr>
              <a:t>Robin,Anke,Tessa,Quinten,</a:t>
            </a:r>
            <a:r>
              <a:rPr lang="nl-NL" dirty="0" err="1" smtClean="0">
                <a:solidFill>
                  <a:schemeClr val="accent5"/>
                </a:solidFill>
              </a:rPr>
              <a:t>Nicola</a:t>
            </a:r>
            <a:endParaRPr lang="nl-NL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81328"/>
            <a:ext cx="8219256" cy="3099800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Hoe vind je een persoonsvorm?</a:t>
            </a:r>
          </a:p>
          <a:p>
            <a:pPr>
              <a:buNone/>
            </a:pPr>
            <a:r>
              <a:rPr lang="nl-NL" dirty="0" smtClean="0"/>
              <a:t>Door een ja/nee vraag te stellen.</a:t>
            </a:r>
          </a:p>
          <a:p>
            <a:pPr>
              <a:buNone/>
            </a:pPr>
            <a:endParaRPr lang="nl-NL" sz="3600" dirty="0" smtClean="0"/>
          </a:p>
          <a:p>
            <a:pPr>
              <a:buNone/>
            </a:pPr>
            <a:r>
              <a:rPr lang="nl-NL" dirty="0" smtClean="0"/>
              <a:t>Een voorbeeldje.</a:t>
            </a:r>
          </a:p>
          <a:p>
            <a:pPr>
              <a:buNone/>
            </a:pPr>
            <a:r>
              <a:rPr lang="nl-NL" sz="2600" dirty="0" smtClean="0"/>
              <a:t>Mama</a:t>
            </a:r>
            <a:r>
              <a:rPr lang="nl-NL" dirty="0" smtClean="0"/>
              <a:t> </a:t>
            </a:r>
            <a:r>
              <a:rPr lang="nl-NL" dirty="0" smtClean="0">
                <a:solidFill>
                  <a:srgbClr val="FF0000"/>
                </a:solidFill>
              </a:rPr>
              <a:t>plukt</a:t>
            </a:r>
            <a:r>
              <a:rPr lang="nl-NL" dirty="0" smtClean="0"/>
              <a:t> een de roos uit </a:t>
            </a:r>
            <a:r>
              <a:rPr lang="nl-NL" sz="2600" dirty="0" smtClean="0"/>
              <a:t>onze</a:t>
            </a:r>
            <a:r>
              <a:rPr lang="nl-NL" dirty="0" smtClean="0"/>
              <a:t> tuin.</a:t>
            </a:r>
          </a:p>
          <a:p>
            <a:pPr>
              <a:buNone/>
            </a:pPr>
            <a:r>
              <a:rPr lang="nl-NL" dirty="0" smtClean="0">
                <a:solidFill>
                  <a:srgbClr val="FF0000"/>
                </a:solidFill>
              </a:rPr>
              <a:t>Plukt</a:t>
            </a:r>
            <a:r>
              <a:rPr lang="nl-NL" dirty="0" smtClean="0"/>
              <a:t> mama een rode roos uit onze tuin?</a:t>
            </a:r>
          </a:p>
          <a:p>
            <a:pPr>
              <a:buNone/>
            </a:pPr>
            <a:endParaRPr lang="nl-NL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nl-NL" dirty="0" smtClean="0"/>
              <a:t> 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258816" cy="1143000"/>
          </a:xfrm>
        </p:spPr>
        <p:txBody>
          <a:bodyPr>
            <a:norm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Persoonsvorm</a:t>
            </a:r>
            <a:endParaRPr lang="nl-NL" dirty="0">
              <a:solidFill>
                <a:srgbClr val="FF0000"/>
              </a:solidFill>
            </a:endParaRPr>
          </a:p>
        </p:txBody>
      </p:sp>
      <p:pic>
        <p:nvPicPr>
          <p:cNvPr id="3074" name="Picture 2" descr="http://t1.gstatic.com/images?q=tbn:ANd9GcQH0gnIrXHJzzuhCiCVC9CYMGkf3wD6-e1HkmzOVWwlidGfrOL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548680"/>
            <a:ext cx="1905000" cy="2200275"/>
          </a:xfrm>
          <a:prstGeom prst="rect">
            <a:avLst/>
          </a:prstGeom>
          <a:noFill/>
        </p:spPr>
      </p:pic>
      <p:pic>
        <p:nvPicPr>
          <p:cNvPr id="3076" name="Picture 4" descr="http://t2.gstatic.com/images?q=tbn:ANd9GcSEdnMQ03m2YVLaVWXQH4YOca8roPJw3zd-Smr6pPLIoINF_VA36ahth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4293096"/>
            <a:ext cx="2362200" cy="19431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323528" y="1340768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dirty="0" smtClean="0"/>
              <a:t>Hoe vind je een onderwerp? </a:t>
            </a:r>
          </a:p>
          <a:p>
            <a:pPr>
              <a:buNone/>
            </a:pPr>
            <a:r>
              <a:rPr lang="nl-NL" dirty="0" smtClean="0"/>
              <a:t>Door de zin te vervoegen en een wie/wat vraag</a:t>
            </a:r>
          </a:p>
          <a:p>
            <a:pPr>
              <a:buNone/>
            </a:pPr>
            <a:r>
              <a:rPr lang="nl-NL" dirty="0" smtClean="0"/>
              <a:t>te stellen.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B.V.</a:t>
            </a:r>
          </a:p>
          <a:p>
            <a:pPr>
              <a:buNone/>
            </a:pPr>
            <a:r>
              <a:rPr lang="nl-NL" dirty="0" smtClean="0">
                <a:solidFill>
                  <a:srgbClr val="00B0F0"/>
                </a:solidFill>
              </a:rPr>
              <a:t>Mama</a:t>
            </a:r>
            <a:r>
              <a:rPr lang="nl-NL" dirty="0" smtClean="0"/>
              <a:t> </a:t>
            </a:r>
            <a:r>
              <a:rPr lang="nl-NL" dirty="0" smtClean="0">
                <a:solidFill>
                  <a:srgbClr val="FF0000"/>
                </a:solidFill>
              </a:rPr>
              <a:t>plukt</a:t>
            </a:r>
            <a:r>
              <a:rPr lang="nl-NL" dirty="0" smtClean="0"/>
              <a:t> een rode roos uit onze tuin.</a:t>
            </a:r>
          </a:p>
          <a:p>
            <a:pPr>
              <a:buNone/>
            </a:pPr>
            <a:r>
              <a:rPr lang="nl-NL" dirty="0" smtClean="0"/>
              <a:t>Wie of wat plukt een rode roos uit onze tuin.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B0F0"/>
                </a:solidFill>
              </a:rPr>
              <a:t>onderwerp</a:t>
            </a:r>
            <a:endParaRPr lang="nl-NL" dirty="0">
              <a:solidFill>
                <a:srgbClr val="00B0F0"/>
              </a:solidFill>
            </a:endParaRPr>
          </a:p>
        </p:txBody>
      </p:sp>
      <p:pic>
        <p:nvPicPr>
          <p:cNvPr id="2052" name="Picture 4" descr="http://t0.gstatic.com/images?q=tbn:ANd9GcTUkPt5_I3VNWhn0hDcTB9PRjidV22jN2gPWgy-FpWMCOfglV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5013176"/>
            <a:ext cx="2019898" cy="153449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900" decel="100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900" decel="100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4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4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4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4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4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4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4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4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4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4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4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4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57200" y="1481329"/>
            <a:ext cx="8003232" cy="2379719"/>
          </a:xfrm>
        </p:spPr>
        <p:txBody>
          <a:bodyPr>
            <a:normAutofit fontScale="92500" lnSpcReduction="20000"/>
          </a:bodyPr>
          <a:lstStyle/>
          <a:p>
            <a:endParaRPr lang="nl-NL" dirty="0" smtClean="0"/>
          </a:p>
          <a:p>
            <a:endParaRPr lang="nl-NL" dirty="0" smtClean="0"/>
          </a:p>
          <a:p>
            <a:r>
              <a:rPr lang="nl-NL" sz="3000" dirty="0" smtClean="0"/>
              <a:t>Is de rest van de zin</a:t>
            </a:r>
            <a:r>
              <a:rPr lang="nl-NL" sz="3000" dirty="0" smtClean="0"/>
              <a:t>. </a:t>
            </a:r>
          </a:p>
          <a:p>
            <a:r>
              <a:rPr lang="nl-BE" sz="3000" dirty="0" smtClean="0"/>
              <a:t>Alles behalve </a:t>
            </a:r>
            <a:r>
              <a:rPr lang="nl-BE" sz="3000" smtClean="0"/>
              <a:t>het onderwerp.</a:t>
            </a:r>
            <a:endParaRPr lang="nl-NL" sz="3000" dirty="0" smtClean="0"/>
          </a:p>
          <a:p>
            <a:r>
              <a:rPr lang="nl-NL" sz="3000" dirty="0" smtClean="0"/>
              <a:t>Als je het onderwerp </a:t>
            </a:r>
            <a:r>
              <a:rPr lang="nl-NL" sz="3000" dirty="0" smtClean="0"/>
              <a:t>hebt </a:t>
            </a:r>
            <a:r>
              <a:rPr lang="nl-NL" sz="3000" dirty="0" smtClean="0"/>
              <a:t>gevonden.</a:t>
            </a:r>
          </a:p>
          <a:p>
            <a:r>
              <a:rPr lang="nl-NL" sz="3000" dirty="0" smtClean="0">
                <a:solidFill>
                  <a:srgbClr val="00B0F0"/>
                </a:solidFill>
              </a:rPr>
              <a:t>Mama</a:t>
            </a:r>
            <a:r>
              <a:rPr lang="nl-NL" sz="3000" dirty="0" smtClean="0"/>
              <a:t> </a:t>
            </a:r>
            <a:r>
              <a:rPr lang="nl-NL" sz="3000" b="1" u="sng" dirty="0" smtClean="0">
                <a:solidFill>
                  <a:srgbClr val="FF0000"/>
                </a:solidFill>
              </a:rPr>
              <a:t>plukt</a:t>
            </a:r>
            <a:r>
              <a:rPr lang="nl-NL" sz="3000" b="1" u="sng" dirty="0" smtClean="0"/>
              <a:t> </a:t>
            </a:r>
            <a:r>
              <a:rPr lang="nl-NL" sz="3000" b="1" u="sng" dirty="0" smtClean="0">
                <a:solidFill>
                  <a:srgbClr val="20A319"/>
                </a:solidFill>
              </a:rPr>
              <a:t>een rode roos uit </a:t>
            </a:r>
            <a:r>
              <a:rPr lang="nl-NL" b="1" u="sng" dirty="0" smtClean="0">
                <a:solidFill>
                  <a:srgbClr val="20A319"/>
                </a:solidFill>
              </a:rPr>
              <a:t>onze tuin.</a:t>
            </a:r>
          </a:p>
          <a:p>
            <a:endParaRPr lang="nl-NL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20A319"/>
                </a:solidFill>
              </a:rPr>
              <a:t>Gezegde.</a:t>
            </a:r>
            <a:endParaRPr lang="nl-NL" dirty="0">
              <a:solidFill>
                <a:srgbClr val="20A319"/>
              </a:solidFill>
            </a:endParaRPr>
          </a:p>
        </p:txBody>
      </p:sp>
      <p:pic>
        <p:nvPicPr>
          <p:cNvPr id="1026" name="Picture 2" descr="http://t0.gstatic.com/images?q=tbn:ANd9GcSaz_THasQA9HrO8dgxOSdS-GXMWzvtozQGlIXA5qgYuyNrLTeTVKwdr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4293096"/>
            <a:ext cx="2016224" cy="142816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4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4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">
  <a:themeElements>
    <a:clrScheme name="Concour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74</TotalTime>
  <Words>110</Words>
  <Application>Microsoft Office PowerPoint</Application>
  <PresentationFormat>Diavoorstelling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Concours</vt:lpstr>
      <vt:lpstr>Persoonsvorm, onderwerp, gezegde. </vt:lpstr>
      <vt:lpstr>Persoonsvorm</vt:lpstr>
      <vt:lpstr>onderwerp</vt:lpstr>
      <vt:lpstr>Gezegde.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Persoonsvorm, onderwerp, gezegde</dc:title>
  <dc:creator>l5pc2</dc:creator>
  <cp:lastModifiedBy>user</cp:lastModifiedBy>
  <cp:revision>14</cp:revision>
  <dcterms:created xsi:type="dcterms:W3CDTF">2012-10-12T07:30:32Z</dcterms:created>
  <dcterms:modified xsi:type="dcterms:W3CDTF">2012-10-17T08:06:14Z</dcterms:modified>
</cp:coreProperties>
</file>