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BC4365-4DDC-4BE4-8181-32454910865E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C142D8-6541-4A5D-97CC-C1A5B614E2A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elijkbenige driehoe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nl-BE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ige driehoe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Gelijkbenige driehoe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  <p:cxnSp>
        <p:nvCxnSpPr>
          <p:cNvPr id="11" name="Rechte verbindingslijn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hoekige driehoe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Rechte verbindingslijn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7D196B0-6E63-407F-8AEE-70EF1196C847}" type="datetimeFigureOut">
              <a:rPr lang="nl-BE" smtClean="0"/>
              <a:pPr/>
              <a:t>16/10/2012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nl-BE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2E0B82-6281-466C-8A33-A9CDB07AF94C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BE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Zelfstandige naamwoorden</a:t>
            </a:r>
            <a:endParaRPr lang="nl-BE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135912" cy="1752600"/>
          </a:xfrm>
        </p:spPr>
        <p:txBody>
          <a:bodyPr>
            <a:noAutofit/>
          </a:bodyPr>
          <a:lstStyle/>
          <a:p>
            <a:r>
              <a:rPr lang="nl-BE" sz="4800" dirty="0" smtClean="0"/>
              <a:t>Dingen,plaatsen,planten,  mensen en dieren</a:t>
            </a:r>
            <a:endParaRPr lang="nl-BE" sz="4800" dirty="0"/>
          </a:p>
        </p:txBody>
      </p:sp>
      <p:sp>
        <p:nvSpPr>
          <p:cNvPr id="13314" name="AutoShape 2" descr="data:image/jpeg;base64,/9j/4AAQSkZJRgABAQAAAQABAAD/2wCEAAkGBhQSEBISEBAUEBUQFBQUFBAUEg8PDw8QFBQVFBQQFBUXHCYeFxkjGRQUHy8gIygpLCwsFR4xNTAqNSYrLCkBCQoKDgwOGg8PGiokHyQsKSwsLCwsLCwsKSwsKSwsLCkpLCwsLCwpKSwsLSksKSwpLCwsKSwsKSwsLC4pLCksLP/AABEIALcBEwMBIgACEQEDEQH/xAAbAAACAwEBAQAAAAAAAAAAAAAEBQIDBgABB//EADkQAAEEAQMCBAQEBgIBBQEAAAEAAgMRBBIhMQVBEyJRYQZxgZEUMrHRI0JSocHwYnKCM5Ki0uEW/8QAGwEAAgMBAQEAAAAAAAAAAAAAAwQBAgUGAAf/xAAyEQABBAEDAwMCBAUFAAAAAAABAAIDESEEEjEFQVETImGB8DJxkaEUkrHB0QYjQoLh/9oADAMBAAIRAxEAPwDYfhQRv6E7AuOwJoAbk7bAcmgg8fGINOEjLcAS+NoDLLGjXpe6iS/ygWTW9DdG4WRqYEDkYUbNxGwEElg0tYA4skAIpuxMnggkVTS49rHDQFhO1ws/nSZl8r2NzHtLmuJHlryi3FxprWkEtJJLeHVTrvkNjLiMJ2Jd5ywaWNc5xaJCS0Bxsfwz3776QLVvjNAJayw29Ap4c4N8YNoafLbhjgDag954bsQImF7WmNtatLiGkhrP4urfTVbwjvet/IBpwQsBstH8yX5Sk4bQaLt7A0AMdICZXQgEB+kbt/q712K8bjNIe7zFrL30sD307QNIDiBbiALPG59EbHGzS2oWt8up2lrhE1wLPK0FoLqD3fOjXBXY0wGmm6AZGN11I0tjMWuWQMI/qtov17qzo29gB/2+/wB1TYEM/p4bq1B4DWPd4hYBE7wm6nhh1anig6naRdA91IdNoNJJGo1+UFo84ZV6ubdxX2XCWIlhc3wxJp8Wx/Gc22aY3adWrYEm3EeUDtQFkyonND3xua7RKRbI3uGmJrmAnUSy3uLdILid/wAtWrCIXwP5v3te2BXsgbQLnFuskMBa0GQB8bGuGp4trvEBBBNgHlWQsFsBcW63NaHObpY62ayWG/MGjZxptE1v2XzZUTTJpja5wAqnGtfieGxpcGDUQw6jWwFgH08M0DXE0KDZbLBbntawGJvAFvdfkum1VgkFMtawdhf5rwoJpC+2hzBJICNQ0sY7S2gdTzr0tB1CqLrp3oQjfHDXlvm8vdwa29yLDdRdXlO7gL+6y2TlR+U6W/8AR+l8gcHPaDQBAGkN/mPPPZW4+Y0flDW2bpoDQT6mu+w39ktqJABQH7o7StW3Ktc+RKMfLV7spJBl5KKArpQoMYpRbq8xKDBeV4hQapOcq3PVL5kBzCFVevXmlDumVkctr0ZvBVXoliKjagmORMcyaAAVGhEmJBZGLaMEyhJIgSkJlj3cJPNioV7Q0WeyYdQm0se4fytJ342F2vnc08khPiOcd+CTudz8q4+6JA3eLvAW1oOmDVW95wP3RORGJJXPkeGgnZo8767bDYfVMemZDXv0sYA1uxcdyfYeiRSu0t25OwHueT9AnvQ4PDj9ynJZ3NZ7ceFu9V1Xoae7+AE4laP92R3TwKSd8xR3TsodzXzSFeVwomfKdoslPIeUZA5Lo5L3CJhfulXfCu9jmGnI17EHPAjWOXksa9apSSuh3XqNdCuVbVaWf+H8uxSczx6kB0/HDBsEX+KAKb/hyXWodIGtpF42L6owQAISHLCKjdfdMiMVQS+9TOOChZ8H0RbpNlW2+VHp7Vfes11KMsvbZIJsv0W/ycYPB2WN6t0zw3X2P6rweRhWrcLCVhy50qsc4ILJPorAEoexQmyEOzMNoZ7ySrIMYkolADKm6WjwMkuCeYsVpV0fDqlp8WBD3gnCO04VmPCrZGbK5jFXMFcvACm0vmCCldSYzFL5Y7Sz3BXBBQfiWVfE5cMZSLKSrTRVJArw9eePSGfNSGkyEVzsIUZzSYjNpWDOFcrPyPPZQM5pQyLfldHptEHi0x6lnAtcPUEfcLLCWtq2HAobd+efT7IzNlLWk9zsPqlMsnmr0NLThiDGUuq0GlDGEdiioMIuksjZuzf8/VaTAwCef2AH+Ek6VmBrhroN7nnT7/3/AFXnWPiAyDRHbI+4/mk/7e3t+qFJC5z6HCxtd0vU6zVBnDB38f5KK6t1pjfLDTiOZP5B/wBR/N8+PmlXT8s+KCSTZ5JtLy5X4wo6vRNxwtAoLpNN06DSRFkY55Pcr6NgyeUJiz1WT6H1LXQtavGdssKT2yFq4rqulLHWi4nogOQzWqxpVSFhKwxrxcCuXqXllmOPqpaFIil4HrTuzSyueVJjyOEVHmFvKFBV2m1QFzSvAkI6PPBRAywlYgXojI7q/qDur7iE08akD1fFEkZ2vZRcNILnO0taCS4kAAD3OyC6F1x873tdC1sYHllbJ4jSf6CeCdydq4KqWbhuCf08EskbpQPa3nP3ax8wIcR6GlSQn/xR03Q7WO/Kz/i0jNNi0Zse4WhjH5k66dj32SUPty0nSyKCWnJAUu09C05wYKTqAJbipixyHGEAmkTqVEsi8c9UPKOQqblTKVWArHNXgFIZAUtteBirkjVjnKLpBRJNUl3DOEYNLztHKAyWJbI3dX5vWowaJPzpeQTMkFtKhzHt5CK/Qzw+97SAoRx2rRh2r2MAFk0FTk9TaAQ02VaFsrj7QtrQumkA2NNeUi6lu8Ds1LJWW/6n9v3TCR1kkqqGHUC7/j349l0JbQAXaxHY1L55uw4F/UnuoXt81W9269tBuynwAAptHHqf0REz9LaVMexv04XmXJZRroKhFuRHSM7w3+xX0bpmWHAEFfKQtP8ADnWaprisbWQ7ve1ZXVNH67Nw5X0iNynaXYuTYsFFtkSDHWvnc8JjdlELlVrXK1JdIZRsqCVe9tIV6eGXWsg8Ihj1cyfsgY37oo8bI/IXg6+EXrUTIUI2Yq+N1kXsO59B3P2QuTVK4cHcJJ8V5LpmuxWeUt8J9kOa2Ww4uZqqhVtPvugemyuwdAcLskuLTqiyGu02GmvLIwjjv+o0XVcg5jpHu0tjLh4b5BDE5g2EQ1eXgj9V51XrzZGmPwwwkjmSORmx5Dh39D2spzbgN7d/v7/uvpUGkLI2aXaCyvdnuRR+fng/TBGn+KJGSY+tpsOFhyUdG6FGyMzZoJDmWyOywNs7Oc4Ou6o6TWzr7ECnpji6F7XvjDf6vEaW2P6m2COOW7+xUD1MzBwBcXsaXsdTXaSzc0R66RxzaAdNKbbHx57/AH8pOPpZjcY+Wg8+B8ovH+DBKwTRSta2vMyiak40s/46r53Hvwjm9EdE9kbXeK8t1EN4vVW3o3jzE778Ug+hzAW3J1Rt5O/hlnGlr++kkjuKJuqNolkzBPqBJa6WHwwNnlxaGskDuC243Ag+vukJvUDi13HbHPjKiTS25zfzrGP1/dNseMjkEdtwRv6I1pVRzRIQGfkYaHNk+t9xRB49VCLqsTwCCI68rgXB5Y8AlwJbYPeq5A2URy7W+4Lnn6R73HYLrn4tEucqXSKuWfa/3BF8X6JVkdVAPKo6UuOE3punufwE0dIvLShnUwe6KZmCuVMZd3TcnTS0cK+R6GmfbXD2K8fkqBd/dWo3aRERhla7wQsvmN1ClR0mR0coB4KvyGU8j0KJgA2J7LcewSNpd7MwPiLfITXq24ZvtSUhitys7XzwOFSxwv52jaaF0cQaeUDSxOhiDD2Cg6PY/L+yhgj+Dfo0n50FdK4aXm9vDv8AvSCinqB3u0tH33P+FZ49wCcFub9QlIV0Mdn/AHYdyoRssq2bytod/wBEuwdytEnsFBzrdtx/hQlduptjoWqqXnXSkfC8U45C0gjso0utCVqWz+H+u2A1xWtgyARsvkUUxabC1fRPiDaiVk6nTFp3sXNdT6YHgvYFuRKuSlnUBXK5J+oVyB0LvC9lbtyg3CkfoHdUSwb7LVDdotcw9pQxXsc9bLxzd1zolINIObV0UlG0UyRpsHcEEEeoOxH2S5pUm7FFFcqQ8tNhXdM6RFE0j/1vNYdK1kjmN7MBI4CYMDL2Y0fJjR+gQUQHqiBB3BUvo5Kal1c0zt7zZKG+JWRiO5Io31/V5BXfzNaXceyWYLWQRxuxYHOyS6ywhzyWNedTQT+VpZVEb0fcpj1rqTYtJkaXD0BAvY7OvlvB/wDEHsgIcd+MXyh4qgG/zRnVTvCFG7ANk16ck2krIuyfjOHfB/XPldL03UOEZjBsckWf0Ocg+B+qvz+pPx3CfJha4ZETWljR54r85BBFGgBe47pT1D4qil8HTC1vhu5a0B7Qa4/5Egmx7e4TDrDH6GuLA2Qgua6wX08fxbZyKG9b/lG4oqnKggLYhi47JZOHAtkfRa4kuAJqvz996A+UQPaNrnCz8cCvPgf+regkhBbvbnIFGhQGTV8AY/qjo+rRCXwobIdXIcHsNaQCyr2a1orny+9qA/gNsESaGDyGo5CGg1q3NOZsLF7E+iGz+syPL2RDS17BRt0RL27NADfM6+zT6HsDSno8YZMW5pdCwBziCLErxXlBo0dydt9tldkQc33e2hx+In+leF6OCN7XOB5qxdk1+lHsQE36n1XcmtILWnSeQTdi+9cA+iUZnTphEZ3N0tGkgONPc1xFOa2txuN1PKzsZ0GluoSB5Ae4O0mIbNsdhpA29bQ2Z8RZDmN1u1AAhr9LTdtLdz3JBcDfN/VEbp3NyxuL7/2/P5Wnp4pGUGNAzm8Y+PzQI6mQi8TqhJpJBumPTod90Z7GtFrVmjjDCSFpIZbpGMdtulUVgoqSamkkpKy5wAXHaiL1JQ1vlLsiLU9zh6qf4a280vMd+/zRjN9l0UYql0L3FuPCVSwUvQ4WEXmxbEhKpJNuf/zsncAI8Z3hVPmL3BgNaqb9LuyrsplNofzUAPRvZLsXIAkBPv8AoQrfxRc4k/6B6LOLwSUzt9w28BRDf77fTuoVqd/uwRHh3VDnj2/3lePaGih9SvFqMHfqo5TxsB2QpKm9QQnnKuBQpcFxXUvaQlZRpSjeWmwVxXgC8ooJrH1p1BcldL1B9FnhC/h4/C+sTw3uN0PR4pYbpHxnKwjxPOPbYhbXpvXYpxYcL9OCPogPa5n4l8cn0EjQHgYUmRgk2qp20mIhaeHC1TNgk+68Mmws90bgOEA2K1xaimMLeQq5SFcHKFWMqlhooyDkeiFc1EY5qzfAV38KrB7qWf8AjLLtzWjtus8yYjgkcHYkbjg/RG9WfrlcfeggtKdhjpgBXpXEvJCdY3xVKInRvqTUKD3E629h6g7H0CO//sKYWxx6DTQKLabpHbbcXe3uswAuAQHaCFxstTDeoahjaDv1AK1Ezmx1IJtT8iNm7Ay4Dy4su6vU8H/sSiun4MZ/PH4nigaTK6Rw727Vvv5SBxz2tZSFOsXqDi1rCbDLobbXuUpLpHNbTTnueMduPotGHrchf/uE1XbzVZOCR9+UPP0uJkczPD1SBwEb7laGaTuaqrND23NHi1MWUWWJG1fNVpd8x+Vy08p1Akmyf7pe3p1ncKNPq3xkhy6zTda53iwfJylIgjO7dvWuP/ad/sSmGFjA/lINdhyPpyrZvhgOFsd4Z+7D/kJLmYk0J87SK4kbdfRwTTnRTjGCtZmog1w2xSU7wfvP0K0YhS7qWTR0j6obF+JHAU8a/R3Dx8+xS2WcucTfKrpdOWPtyHpOnzQyF8v0pGsmIRrcuhzulmLL2KIlHB9OVp1jC1w0OwU5wMpsoo88H91nutQGKRzT9O1hewSlj+e6eZzW5MBFeePzAjkiuPkqGQubtPIVCDp32Pwn9liwVdG5DSbWpYzkIjFq0UtS7T3TiOXahy7cn0CrHJvhTxIrad+furBFpFnn09EYZCbsAkIJ4VaskdZVZSz+UwOF6Fy4KVKilRpStegL0tUKFGlysDVyhRaVRPRmLlFpsGj6oBgVl0mXNBXFaGMSw0VpMbq7xvrP3TfF+KZG8kO/VYmPIRLMpKOgo2Etq9C0ZAX0HG+Kmu/M39Cjm9Qid7H7L5zjZBvYp3i9Q2pw+qWeHNK5iWJoK2TAxw5VOTK1oLW72k8GSOxRbMod1AeHVlL+mBkBIsvEINoTwVr/AMM144Qc/RPRPiUVyl36cjIWb8FeCFOJOmEcrxmDXK8dS0IXoOPZLWYyNxscgo1jWqbKSMut7AJiPQ5tylHHaLZAq4ijYwkgdxsp4jaKCqEdKqVgIogEHkVYr5K+V6CzcnS0lHFnAXtPE6eZsbe6znXekRtNxeU928s+nokBbR329/8AeU/dJqsuPKFfE30W2yGmgXlfU9PujYGEk15S8OI3/MPUcj5+iPxZA8Ve/p3QzunHlh+loR7S07ggj6FXDnRnIwiuYHfhNFMJsU0f+P6KOLku2DTRHfjbuF2J1kt2eNY9eHj69/qr/wAMyQ6onAk8tOziPSv2RHNbJlhz4S51Jj9s7ceeR9fH1SPOh3J5F8qvp7bJTnqPSywEgOcza3aTTXHs70QeBi6bJFgmgePrSALPtVgGvkbIw2EdC7sL+a8lf6lEsbQQ07AT6FFOAmWkEoXUPRcfkuLK7KQCVcmVXSkApheFUKi16GL3So2pNUKFMRrxWhq5etD3JS7EN8ImLGBCazYwVcUYBQzNYXAQan0bCVuwFzcROXtCrMSj1iUHU9UxVoKLHIRTZSEQ2PZRdj2hl4dyuefIXm1BvUaUx1k+qqkxggMiGuFLWMcqbitj0Xq2rZaeKUEL5X0/MLHAra4PU7aEvMwxnCkP8ppn1Wyz2VN7phl5VjZIshpKXZ7jlGikAKsjyvdWszd0p8Iq2HlHdG1OuI5WixpbR7ZkqxDsjQEuMJKR18L2R9lLusO2DUZJO1gJLhfYA2Ujfka3ElaOjiL37jwF0vQdA9rjPIK8KprPa134UnsmOMABZH1RLnt7Ef2W8xo7rqXTkHASyOADsq8iFrhThf8Aj5FPg1lXtftSicMOrSwOvtqATDXNaKpISv3G8iljMvpdbsOoen8w/dAhxHGxH0pbPrXRXMi8QtI0kEkbgC6o/dZvS1zvP9xsfl7hISxtDvatTSSmWOyb7Jr8PfE8zNQLWTNc2iJBYdtQ1f1fVVeCOCBfsKHy9lbhRNI2qh2V0raCsOPcqNZHE8+m2r5QcgpBS8ooyne9woOhDhbfsgPd4TjDt5QhUCFa8EcqskJclMhVG1wepleaVVXXAq1o91FsaMwemOleGtB359goLg0WUvNK2Npc40AiIYQWhcthj/D0bWgHcgLkgdWewXGu/wBQe40Fl8jHNJVKCFqZoEFPggq8MobyuNmkeTykbCVaH0jfwCl+BTEjmOyFnndarxjZpGS4+1q7A6UbtNcvDpqz5HUcJiEE8rJyBCysR0sdOI91U6O0y11IqWDH32Wj6bCaCpxMC07xcSlEjw8Uq7bUBj2q5MVNmQqEsQS+2lZraWcyYaVWNASU3nw7KljYm/CsX0EcPKsxcZLvinOMcYY00X9+9d1ooYVk/i6EmeMdqUQtDpACtfocTZNY3f2sqzpuIDGD3PclWs6c4HkH2KqgBAA4RzDfJW+wUu0e5wJo4XP6O6UBrnhrR2btfzKd4nRGtGkNaa9UtiyWjnt7oibrDWt2Nn/CZijvgLPl9Z9Nbwi5ensN+Rt+tgJNnTAHTQ8p27H7hDZvV9V2Kv33pBRTWdv77psMa3lSB6IuQ38fZUOpZj9BaHODXdtRLTW+4SaBhJ9PUpv1E8Dnm/ZBOIa2u5/RJT5ctrRS7orAq1VHnaH+U2An5dqaD2O6y0kXcJz0nLBAaSldx4KvOzv3VzoVSYiExljQ8nyQ3FBZJaXvZ6qiSH0TCRoKpdH6lDKZa9BNjUhCiRV0OSmuJ0cGnPdq/wCI4QnyBvKS1fVoNKPe7PjkoDpnSXSupood3LWvDMSGmfncKB7k/wBX0Qs+T4LLYAPQdkrzs0ykF9DbavbsknudIc8LhuodWl1p8N8f5RkXxM+hZbffYLlm3uNn5rlf0GrJ3LYSjZDL1mRYpDZUlJYXwgvPdTa4E0j4MIGrSnFdvabw5wARsgIIrumkLA0IPqE2yodmauCq5m+XdVcyxasH5oLOZclOKtwodRQ+X+dM+mkBXdhuFZuSm2Hh+yZRwgIfGlV75tkNopM7VCeSkGZrVOblpfFmUeV51qhoJvGEZDjpfj5ITbHlFIVWosK9sKQ/E2OPK48grQeIs78SSW5rfTdNaZm6RoW10RhOqDh2CSseTwrmN/qPCjGLND7qxpYD5vMfQcLomNXbOPhVS5YH5W37nhATZDnHn7dld1TIDRZ2v8rByfcpQzXKaYKHethXqSiPlDMDlMRMG20Q7IYPzOv2G5KubJI4eRoib6u3cforMbEZELPmd6+nyXjssuKGS/uUP0GON1fyf8IadxaKsuPqUO8E0i3tsq7w2ge6GQnGuDAAAo9PxLIsc9kPkQ6CSOxT3p8NN1n3r90p6obOySdM0ybQuI671J7Zw2JxBbzS7E6+2qeDfryEX+OYfX7FLsPpdp1j9NA7IMszWnCzI+uapozR+iWy5Ng6Ab9waQceDO93/wBQVrIsMJpiQgJYak3QCHN1TUzYLqHgYWYxPhWQDVtfoTuEWzCmj2r9vutWK7IfJeCCAruJPKQqzlZnNDnAB3oRtvygxDtTm7j6bJ5Pj7+ipkw9Xb7JP1Npoqxasw7k8jdep07oL/6f0Xia9dqDsKKhYuyG2oGcjsq5HuJ2QgwnKhrd2F0cVLnMKtgls13RZxCeAjNIQ5IqVOO07InMOlivw8UjkIH4gkIaQOShvP8AxVY46ysrk5PnJRWJn0lE9g7oZ2UWp0QhwpSDRW2g6qApzdYFcrEM6g5T/EE8leGkVnT7RhaDK6naBOdulRlJUmlMs0zRykXyucnsHVk7weqrGxO3TzC2aC40Pfv8ghzQMAwFaFk0rwyIEnwFrW9QAaXHtx81msrIL3knclU5nVQaF00dhu4/sgJc9zhpYNI/+R+ZV9NCIxZ5K+qdI6Y/TRDf+I8oySYDZzv/AAHP1VkTw1up/lFEho/MUFiY4G7tz2Hb5lXTN1WXG72+noE8H0tZzRdJb4bpXF5/muh+gHsEyibobp4GxPq5w9R6BQJof2VTZbNIDPabJyvBpJJJx48fkrXvv/d/qqO6IDFbHiiwCQLUukHcq+9rBlRwMTW8ArSN6BGSL+yp6ZgsY4FzgXUabYRL8khwI4WJrdU4uqMrmep9ULXD0XKybo1im7AIMfCtmzZT3Hl1NUmTc+yy453hctLT3F7skpKzo2hS8ApnNMgJZLRg4u5Sjw0cKkhXQzUqCFAqRg2g3SYjIXGUIASr3xEz6uFcPRLnqUcwHZCgr20k4Em0UPTRuYK4H2XJXqXKdxU7lF+GFTJBS9XLZa0Us8uIKUyz1IKWp6W+wLXLkCRoBFJy7blMpQKSPqGPd2uXKjlQrKdTwN0gyMVerk3A48IKpY2lPUuXLUYEs/lXQwkr18NL1crqQ0UisOAAa38dh6/NeZWeTxt2HyXq5KPObX1joWihg0bZGN9zhZKAMxXoynBcuVQtHe53JTboWO6UmzsEc7AcdQFbL1csueZ4kIB8Ljer62ePUlrHEBI/EfrLHVt3CLbiaN7u1y5MvecfKQg6pqvc0vUY8glxHopfiCDufkuXLxGaXpNTK5uXFFdKc4zDfgcrXsANLlyytb+IJXspskLeEVE+22uXJdoFJe8oWRypIXi5MBBK8LVFzVy5WpVIVZao2uXKQhlTDl7qXLlFKwXq5cuUUFZf/9k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13316" name="AutoShape 4" descr="data:image/jpeg;base64,/9j/4AAQSkZJRgABAQAAAQABAAD/2wCEAAkGBhQSEBISEBAUEBUQFBQUFBAUEg8PDw8QFBQVFBQQFBUXHCYeFxkjGRQUHy8gIygpLCwsFR4xNTAqNSYrLCkBCQoKDgwOGg8PGiokHyQsKSwsLCwsLCwsKSwsKSwsLCkpLCwsLCwpKSwsLSksKSwpLCwsKSwsKSwsLC4pLCksLP/AABEIALcBEwMBIgACEQEDEQH/xAAbAAACAwEBAQAAAAAAAAAAAAAEBQIDBgABB//EADkQAAEEAQMCBAQEBgIBBQEAAAEAAgMRBBIhMQVBEyJRYQZxgZEUMrHRI0JSocHwYnKCM5Ki0uEW/8QAGwEAAgMBAQEAAAAAAAAAAAAAAwQBAgUGAAf/xAAyEQABBAEDAwMCBAUFAAAAAAABAAIDESEEEjEFQVETImGB8DJxkaEUkrHB0QYjQoLh/9oADAMBAAIRAxEAPwDYfhQRv6E7AuOwJoAbk7bAcmgg8fGINOEjLcAS+NoDLLGjXpe6iS/ygWTW9DdG4WRqYEDkYUbNxGwEElg0tYA4skAIpuxMnggkVTS49rHDQFhO1ws/nSZl8r2NzHtLmuJHlryi3FxprWkEtJJLeHVTrvkNjLiMJ2Jd5ywaWNc5xaJCS0Bxsfwz3776QLVvjNAJayw29Ap4c4N8YNoafLbhjgDag954bsQImF7WmNtatLiGkhrP4urfTVbwjvet/IBpwQsBstH8yX5Sk4bQaLt7A0AMdICZXQgEB+kbt/q712K8bjNIe7zFrL30sD307QNIDiBbiALPG59EbHGzS2oWt8up2lrhE1wLPK0FoLqD3fOjXBXY0wGmm6AZGN11I0tjMWuWQMI/qtov17qzo29gB/2+/wB1TYEM/p4bq1B4DWPd4hYBE7wm6nhh1anig6naRdA91IdNoNJJGo1+UFo84ZV6ubdxX2XCWIlhc3wxJp8Wx/Gc22aY3adWrYEm3EeUDtQFkyonND3xua7RKRbI3uGmJrmAnUSy3uLdILid/wAtWrCIXwP5v3te2BXsgbQLnFuskMBa0GQB8bGuGp4trvEBBBNgHlWQsFsBcW63NaHObpY62ayWG/MGjZxptE1v2XzZUTTJpja5wAqnGtfieGxpcGDUQw6jWwFgH08M0DXE0KDZbLBbntawGJvAFvdfkum1VgkFMtawdhf5rwoJpC+2hzBJICNQ0sY7S2gdTzr0tB1CqLrp3oQjfHDXlvm8vdwa29yLDdRdXlO7gL+6y2TlR+U6W/8AR+l8gcHPaDQBAGkN/mPPPZW4+Y0flDW2bpoDQT6mu+w39ktqJABQH7o7StW3Ktc+RKMfLV7spJBl5KKArpQoMYpRbq8xKDBeV4hQapOcq3PVL5kBzCFVevXmlDumVkctr0ZvBVXoliKjagmORMcyaAAVGhEmJBZGLaMEyhJIgSkJlj3cJPNioV7Q0WeyYdQm0se4fytJ342F2vnc08khPiOcd+CTudz8q4+6JA3eLvAW1oOmDVW95wP3RORGJJXPkeGgnZo8767bDYfVMemZDXv0sYA1uxcdyfYeiRSu0t25OwHueT9AnvQ4PDj9ynJZ3NZ7ceFu9V1Xoae7+AE4laP92R3TwKSd8xR3TsodzXzSFeVwomfKdoslPIeUZA5Lo5L3CJhfulXfCu9jmGnI17EHPAjWOXksa9apSSuh3XqNdCuVbVaWf+H8uxSczx6kB0/HDBsEX+KAKb/hyXWodIGtpF42L6owQAISHLCKjdfdMiMVQS+9TOOChZ8H0RbpNlW2+VHp7Vfes11KMsvbZIJsv0W/ycYPB2WN6t0zw3X2P6rweRhWrcLCVhy50qsc4ILJPorAEoexQmyEOzMNoZ7ySrIMYkolADKm6WjwMkuCeYsVpV0fDqlp8WBD3gnCO04VmPCrZGbK5jFXMFcvACm0vmCCldSYzFL5Y7Sz3BXBBQfiWVfE5cMZSLKSrTRVJArw9eePSGfNSGkyEVzsIUZzSYjNpWDOFcrPyPPZQM5pQyLfldHptEHi0x6lnAtcPUEfcLLCWtq2HAobd+efT7IzNlLWk9zsPqlMsnmr0NLThiDGUuq0GlDGEdiioMIuksjZuzf8/VaTAwCef2AH+Ek6VmBrhroN7nnT7/3/AFXnWPiAyDRHbI+4/mk/7e3t+qFJC5z6HCxtd0vU6zVBnDB38f5KK6t1pjfLDTiOZP5B/wBR/N8+PmlXT8s+KCSTZ5JtLy5X4wo6vRNxwtAoLpNN06DSRFkY55Pcr6NgyeUJiz1WT6H1LXQtavGdssKT2yFq4rqulLHWi4nogOQzWqxpVSFhKwxrxcCuXqXllmOPqpaFIil4HrTuzSyueVJjyOEVHmFvKFBV2m1QFzSvAkI6PPBRAywlYgXojI7q/qDur7iE08akD1fFEkZ2vZRcNILnO0taCS4kAAD3OyC6F1x873tdC1sYHllbJ4jSf6CeCdydq4KqWbhuCf08EskbpQPa3nP3ax8wIcR6GlSQn/xR03Q7WO/Kz/i0jNNi0Zse4WhjH5k66dj32SUPty0nSyKCWnJAUu09C05wYKTqAJbipixyHGEAmkTqVEsi8c9UPKOQqblTKVWArHNXgFIZAUtteBirkjVjnKLpBRJNUl3DOEYNLztHKAyWJbI3dX5vWowaJPzpeQTMkFtKhzHt5CK/Qzw+97SAoRx2rRh2r2MAFk0FTk9TaAQ02VaFsrj7QtrQumkA2NNeUi6lu8Ds1LJWW/6n9v3TCR1kkqqGHUC7/j349l0JbQAXaxHY1L55uw4F/UnuoXt81W9269tBuynwAAptHHqf0REz9LaVMexv04XmXJZRroKhFuRHSM7w3+xX0bpmWHAEFfKQtP8ADnWaprisbWQ7ve1ZXVNH67Nw5X0iNynaXYuTYsFFtkSDHWvnc8JjdlELlVrXK1JdIZRsqCVe9tIV6eGXWsg8Ihj1cyfsgY37oo8bI/IXg6+EXrUTIUI2Yq+N1kXsO59B3P2QuTVK4cHcJJ8V5LpmuxWeUt8J9kOa2Ww4uZqqhVtPvugemyuwdAcLskuLTqiyGu02GmvLIwjjv+o0XVcg5jpHu0tjLh4b5BDE5g2EQ1eXgj9V51XrzZGmPwwwkjmSORmx5Dh39D2spzbgN7d/v7/uvpUGkLI2aXaCyvdnuRR+fng/TBGn+KJGSY+tpsOFhyUdG6FGyMzZoJDmWyOywNs7Oc4Ou6o6TWzr7ECnpji6F7XvjDf6vEaW2P6m2COOW7+xUD1MzBwBcXsaXsdTXaSzc0R66RxzaAdNKbbHx57/AH8pOPpZjcY+Wg8+B8ovH+DBKwTRSta2vMyiak40s/46r53Hvwjm9EdE9kbXeK8t1EN4vVW3o3jzE778Ug+hzAW3J1Rt5O/hlnGlr++kkjuKJuqNolkzBPqBJa6WHwwNnlxaGskDuC243Ag+vukJvUDi13HbHPjKiTS25zfzrGP1/dNseMjkEdtwRv6I1pVRzRIQGfkYaHNk+t9xRB49VCLqsTwCCI68rgXB5Y8AlwJbYPeq5A2URy7W+4Lnn6R73HYLrn4tEucqXSKuWfa/3BF8X6JVkdVAPKo6UuOE3punufwE0dIvLShnUwe6KZmCuVMZd3TcnTS0cK+R6GmfbXD2K8fkqBd/dWo3aRERhla7wQsvmN1ClR0mR0coB4KvyGU8j0KJgA2J7LcewSNpd7MwPiLfITXq24ZvtSUhitys7XzwOFSxwv52jaaF0cQaeUDSxOhiDD2Cg6PY/L+yhgj+Dfo0n50FdK4aXm9vDv8AvSCinqB3u0tH33P+FZ49wCcFub9QlIV0Mdn/AHYdyoRssq2bytod/wBEuwdytEnsFBzrdtx/hQlduptjoWqqXnXSkfC8U45C0gjso0utCVqWz+H+u2A1xWtgyARsvkUUxabC1fRPiDaiVk6nTFp3sXNdT6YHgvYFuRKuSlnUBXK5J+oVyB0LvC9lbtyg3CkfoHdUSwb7LVDdotcw9pQxXsc9bLxzd1zolINIObV0UlG0UyRpsHcEEEeoOxH2S5pUm7FFFcqQ8tNhXdM6RFE0j/1vNYdK1kjmN7MBI4CYMDL2Y0fJjR+gQUQHqiBB3BUvo5Kal1c0zt7zZKG+JWRiO5Io31/V5BXfzNaXceyWYLWQRxuxYHOyS6ywhzyWNedTQT+VpZVEb0fcpj1rqTYtJkaXD0BAvY7OvlvB/wDEHsgIcd+MXyh4qgG/zRnVTvCFG7ANk16ck2krIuyfjOHfB/XPldL03UOEZjBsckWf0Ocg+B+qvz+pPx3CfJha4ZETWljR54r85BBFGgBe47pT1D4qil8HTC1vhu5a0B7Qa4/5Egmx7e4TDrDH6GuLA2Qgua6wX08fxbZyKG9b/lG4oqnKggLYhi47JZOHAtkfRa4kuAJqvz996A+UQPaNrnCz8cCvPgf+regkhBbvbnIFGhQGTV8AY/qjo+rRCXwobIdXIcHsNaQCyr2a1orny+9qA/gNsESaGDyGo5CGg1q3NOZsLF7E+iGz+syPL2RDS17BRt0RL27NADfM6+zT6HsDSno8YZMW5pdCwBziCLErxXlBo0dydt9tldkQc33e2hx+In+leF6OCN7XOB5qxdk1+lHsQE36n1XcmtILWnSeQTdi+9cA+iUZnTphEZ3N0tGkgONPc1xFOa2txuN1PKzsZ0GluoSB5Ae4O0mIbNsdhpA29bQ2Z8RZDmN1u1AAhr9LTdtLdz3JBcDfN/VEbp3NyxuL7/2/P5Wnp4pGUGNAzm8Y+PzQI6mQi8TqhJpJBumPTod90Z7GtFrVmjjDCSFpIZbpGMdtulUVgoqSamkkpKy5wAXHaiL1JQ1vlLsiLU9zh6qf4a280vMd+/zRjN9l0UYql0L3FuPCVSwUvQ4WEXmxbEhKpJNuf/zsncAI8Z3hVPmL3BgNaqb9LuyrsplNofzUAPRvZLsXIAkBPv8AoQrfxRc4k/6B6LOLwSUzt9w28BRDf77fTuoVqd/uwRHh3VDnj2/3lePaGih9SvFqMHfqo5TxsB2QpKm9QQnnKuBQpcFxXUvaQlZRpSjeWmwVxXgC8ooJrH1p1BcldL1B9FnhC/h4/C+sTw3uN0PR4pYbpHxnKwjxPOPbYhbXpvXYpxYcL9OCPogPa5n4l8cn0EjQHgYUmRgk2qp20mIhaeHC1TNgk+68Mmws90bgOEA2K1xaimMLeQq5SFcHKFWMqlhooyDkeiFc1EY5qzfAV38KrB7qWf8AjLLtzWjtus8yYjgkcHYkbjg/RG9WfrlcfeggtKdhjpgBXpXEvJCdY3xVKInRvqTUKD3E629h6g7H0CO//sKYWxx6DTQKLabpHbbcXe3uswAuAQHaCFxstTDeoahjaDv1AK1Ezmx1IJtT8iNm7Ay4Dy4su6vU8H/sSiun4MZ/PH4nigaTK6Rw727Vvv5SBxz2tZSFOsXqDi1rCbDLobbXuUpLpHNbTTnueMduPotGHrchf/uE1XbzVZOCR9+UPP0uJkczPD1SBwEb7laGaTuaqrND23NHi1MWUWWJG1fNVpd8x+Vy08p1Akmyf7pe3p1ncKNPq3xkhy6zTda53iwfJylIgjO7dvWuP/ad/sSmGFjA/lINdhyPpyrZvhgOFsd4Z+7D/kJLmYk0J87SK4kbdfRwTTnRTjGCtZmog1w2xSU7wfvP0K0YhS7qWTR0j6obF+JHAU8a/R3Dx8+xS2WcucTfKrpdOWPtyHpOnzQyF8v0pGsmIRrcuhzulmLL2KIlHB9OVp1jC1w0OwU5wMpsoo88H91nutQGKRzT9O1hewSlj+e6eZzW5MBFeePzAjkiuPkqGQubtPIVCDp32Pwn9liwVdG5DSbWpYzkIjFq0UtS7T3TiOXahy7cn0CrHJvhTxIrad+furBFpFnn09EYZCbsAkIJ4VaskdZVZSz+UwOF6Fy4KVKilRpStegL0tUKFGlysDVyhRaVRPRmLlFpsGj6oBgVl0mXNBXFaGMSw0VpMbq7xvrP3TfF+KZG8kO/VYmPIRLMpKOgo2Etq9C0ZAX0HG+Kmu/M39Cjm9Qid7H7L5zjZBvYp3i9Q2pw+qWeHNK5iWJoK2TAxw5VOTK1oLW72k8GSOxRbMod1AeHVlL+mBkBIsvEINoTwVr/AMM144Qc/RPRPiUVyl36cjIWb8FeCFOJOmEcrxmDXK8dS0IXoOPZLWYyNxscgo1jWqbKSMut7AJiPQ5tylHHaLZAq4ijYwkgdxsp4jaKCqEdKqVgIogEHkVYr5K+V6CzcnS0lHFnAXtPE6eZsbe6znXekRtNxeU928s+nokBbR329/8AeU/dJqsuPKFfE30W2yGmgXlfU9PujYGEk15S8OI3/MPUcj5+iPxZA8Ve/p3QzunHlh+loR7S07ggj6FXDnRnIwiuYHfhNFMJsU0f+P6KOLku2DTRHfjbuF2J1kt2eNY9eHj69/qr/wAMyQ6onAk8tOziPSv2RHNbJlhz4S51Jj9s7ceeR9fH1SPOh3J5F8qvp7bJTnqPSywEgOcza3aTTXHs70QeBi6bJFgmgePrSALPtVgGvkbIw2EdC7sL+a8lf6lEsbQQ07AT6FFOAmWkEoXUPRcfkuLK7KQCVcmVXSkApheFUKi16GL3So2pNUKFMRrxWhq5etD3JS7EN8ImLGBCazYwVcUYBQzNYXAQan0bCVuwFzcROXtCrMSj1iUHU9UxVoKLHIRTZSEQ2PZRdj2hl4dyuefIXm1BvUaUx1k+qqkxggMiGuFLWMcqbitj0Xq2rZaeKUEL5X0/MLHAra4PU7aEvMwxnCkP8ppn1Wyz2VN7phl5VjZIshpKXZ7jlGikAKsjyvdWszd0p8Iq2HlHdG1OuI5WixpbR7ZkqxDsjQEuMJKR18L2R9lLusO2DUZJO1gJLhfYA2Ujfka3ElaOjiL37jwF0vQdA9rjPIK8KprPa134UnsmOMABZH1RLnt7Ef2W8xo7rqXTkHASyOADsq8iFrhThf8Aj5FPg1lXtftSicMOrSwOvtqATDXNaKpISv3G8iljMvpdbsOoen8w/dAhxHGxH0pbPrXRXMi8QtI0kEkbgC6o/dZvS1zvP9xsfl7hISxtDvatTSSmWOyb7Jr8PfE8zNQLWTNc2iJBYdtQ1f1fVVeCOCBfsKHy9lbhRNI2qh2V0raCsOPcqNZHE8+m2r5QcgpBS8ooyne9woOhDhbfsgPd4TjDt5QhUCFa8EcqskJclMhVG1wepleaVVXXAq1o91FsaMwemOleGtB359goLg0WUvNK2Npc40AiIYQWhcthj/D0bWgHcgLkgdWewXGu/wBQe40Fl8jHNJVKCFqZoEFPggq8MobyuNmkeTykbCVaH0jfwCl+BTEjmOyFnndarxjZpGS4+1q7A6UbtNcvDpqz5HUcJiEE8rJyBCysR0sdOI91U6O0y11IqWDH32Wj6bCaCpxMC07xcSlEjw8Uq7bUBj2q5MVNmQqEsQS+2lZraWcyYaVWNASU3nw7KljYm/CsX0EcPKsxcZLvinOMcYY00X9+9d1ooYVk/i6EmeMdqUQtDpACtfocTZNY3f2sqzpuIDGD3PclWs6c4HkH2KqgBAA4RzDfJW+wUu0e5wJo4XP6O6UBrnhrR2btfzKd4nRGtGkNaa9UtiyWjnt7oibrDWt2Nn/CZijvgLPl9Z9Nbwi5ensN+Rt+tgJNnTAHTQ8p27H7hDZvV9V2Kv33pBRTWdv77psMa3lSB6IuQ38fZUOpZj9BaHODXdtRLTW+4SaBhJ9PUpv1E8Dnm/ZBOIa2u5/RJT5ctrRS7orAq1VHnaH+U2An5dqaD2O6y0kXcJz0nLBAaSldx4KvOzv3VzoVSYiExljQ8nyQ3FBZJaXvZ6qiSH0TCRoKpdH6lDKZa9BNjUhCiRV0OSmuJ0cGnPdq/wCI4QnyBvKS1fVoNKPe7PjkoDpnSXSupood3LWvDMSGmfncKB7k/wBX0Qs+T4LLYAPQdkrzs0ykF9DbavbsknudIc8LhuodWl1p8N8f5RkXxM+hZbffYLlm3uNn5rlf0GrJ3LYSjZDL1mRYpDZUlJYXwgvPdTa4E0j4MIGrSnFdvabw5wARsgIIrumkLA0IPqE2yodmauCq5m+XdVcyxasH5oLOZclOKtwodRQ+X+dM+mkBXdhuFZuSm2Hh+yZRwgIfGlV75tkNopM7VCeSkGZrVOblpfFmUeV51qhoJvGEZDjpfj5ITbHlFIVWosK9sKQ/E2OPK48grQeIs78SSW5rfTdNaZm6RoW10RhOqDh2CSseTwrmN/qPCjGLND7qxpYD5vMfQcLomNXbOPhVS5YH5W37nhATZDnHn7dld1TIDRZ2v8rByfcpQzXKaYKHethXqSiPlDMDlMRMG20Q7IYPzOv2G5KubJI4eRoib6u3cforMbEZELPmd6+nyXjssuKGS/uUP0GON1fyf8IadxaKsuPqUO8E0i3tsq7w2ge6GQnGuDAAAo9PxLIsc9kPkQ6CSOxT3p8NN1n3r90p6obOySdM0ybQuI671J7Zw2JxBbzS7E6+2qeDfryEX+OYfX7FLsPpdp1j9NA7IMszWnCzI+uapozR+iWy5Ng6Ab9waQceDO93/wBQVrIsMJpiQgJYak3QCHN1TUzYLqHgYWYxPhWQDVtfoTuEWzCmj2r9vutWK7IfJeCCAruJPKQqzlZnNDnAB3oRtvygxDtTm7j6bJ5Pj7+ipkw9Xb7JP1Npoqxasw7k8jdep07oL/6f0Xia9dqDsKKhYuyG2oGcjsq5HuJ2QgwnKhrd2F0cVLnMKtgls13RZxCeAjNIQ5IqVOO07InMOlivw8UjkIH4gkIaQOShvP8AxVY46ysrk5PnJRWJn0lE9g7oZ2UWp0QhwpSDRW2g6qApzdYFcrEM6g5T/EE8leGkVnT7RhaDK6naBOdulRlJUmlMs0zRykXyucnsHVk7weqrGxO3TzC2aC40Pfv8ghzQMAwFaFk0rwyIEnwFrW9QAaXHtx81msrIL3knclU5nVQaF00dhu4/sgJc9zhpYNI/+R+ZV9NCIxZ5K+qdI6Y/TRDf+I8oySYDZzv/AAHP1VkTw1up/lFEho/MUFiY4G7tz2Hb5lXTN1WXG72+noE8H0tZzRdJb4bpXF5/muh+gHsEyibobp4GxPq5w9R6BQJof2VTZbNIDPabJyvBpJJJx48fkrXvv/d/qqO6IDFbHiiwCQLUukHcq+9rBlRwMTW8ArSN6BGSL+yp6ZgsY4FzgXUabYRL8khwI4WJrdU4uqMrmep9ULXD0XKybo1im7AIMfCtmzZT3Hl1NUmTc+yy453hctLT3F7skpKzo2hS8ApnNMgJZLRg4u5Sjw0cKkhXQzUqCFAqRg2g3SYjIXGUIASr3xEz6uFcPRLnqUcwHZCgr20k4Em0UPTRuYK4H2XJXqXKdxU7lF+GFTJBS9XLZa0Us8uIKUyz1IKWp6W+wLXLkCRoBFJy7blMpQKSPqGPd2uXKjlQrKdTwN0gyMVerk3A48IKpY2lPUuXLUYEs/lXQwkr18NL1crqQ0UisOAAa38dh6/NeZWeTxt2HyXq5KPObX1joWihg0bZGN9zhZKAMxXoynBcuVQtHe53JTboWO6UmzsEc7AcdQFbL1csueZ4kIB8Ljer62ePUlrHEBI/EfrLHVt3CLbiaN7u1y5MvecfKQg6pqvc0vUY8glxHopfiCDufkuXLxGaXpNTK5uXFFdKc4zDfgcrXsANLlyytb+IJXspskLeEVE+22uXJdoFJe8oWRypIXi5MBBK8LVFzVy5WpVIVZao2uXKQhlTDl7qXLlFKwXq5cuUUFZf/9k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13318" name="AutoShape 6" descr="data:image/jpeg;base64,/9j/4AAQSkZJRgABAQAAAQABAAD/2wCEAAkGBhQSEBISEBAUEBUQFBQUFBAUEg8PDw8QFBQVFBQQFBUXHCYeFxkjGRQUHy8gIygpLCwsFR4xNTAqNSYrLCkBCQoKDgwOGg8PGiokHyQsKSwsLCwsLCwsKSwsKSwsLCkpLCwsLCwpKSwsLSksKSwpLCwsKSwsKSwsLC4pLCksLP/AABEIALcBEwMBIgACEQEDEQH/xAAbAAACAwEBAQAAAAAAAAAAAAAEBQIDBgABB//EADkQAAEEAQMCBAQEBgIBBQEAAAEAAgMRBBIhMQVBEyJRYQZxgZEUMrHRI0JSocHwYnKCM5Ki0uEW/8QAGwEAAgMBAQEAAAAAAAAAAAAAAwQBAgUGAAf/xAAyEQABBAEDAwMCBAUFAAAAAAABAAIDESEEEjEFQVETImGB8DJxkaEUkrHB0QYjQoLh/9oADAMBAAIRAxEAPwDYfhQRv6E7AuOwJoAbk7bAcmgg8fGINOEjLcAS+NoDLLGjXpe6iS/ygWTW9DdG4WRqYEDkYUbNxGwEElg0tYA4skAIpuxMnggkVTS49rHDQFhO1ws/nSZl8r2NzHtLmuJHlryi3FxprWkEtJJLeHVTrvkNjLiMJ2Jd5ywaWNc5xaJCS0Bxsfwz3776QLVvjNAJayw29Ap4c4N8YNoafLbhjgDag954bsQImF7WmNtatLiGkhrP4urfTVbwjvet/IBpwQsBstH8yX5Sk4bQaLt7A0AMdICZXQgEB+kbt/q712K8bjNIe7zFrL30sD307QNIDiBbiALPG59EbHGzS2oWt8up2lrhE1wLPK0FoLqD3fOjXBXY0wGmm6AZGN11I0tjMWuWQMI/qtov17qzo29gB/2+/wB1TYEM/p4bq1B4DWPd4hYBE7wm6nhh1anig6naRdA91IdNoNJJGo1+UFo84ZV6ubdxX2XCWIlhc3wxJp8Wx/Gc22aY3adWrYEm3EeUDtQFkyonND3xua7RKRbI3uGmJrmAnUSy3uLdILid/wAtWrCIXwP5v3te2BXsgbQLnFuskMBa0GQB8bGuGp4trvEBBBNgHlWQsFsBcW63NaHObpY62ayWG/MGjZxptE1v2XzZUTTJpja5wAqnGtfieGxpcGDUQw6jWwFgH08M0DXE0KDZbLBbntawGJvAFvdfkum1VgkFMtawdhf5rwoJpC+2hzBJICNQ0sY7S2gdTzr0tB1CqLrp3oQjfHDXlvm8vdwa29yLDdRdXlO7gL+6y2TlR+U6W/8AR+l8gcHPaDQBAGkN/mPPPZW4+Y0flDW2bpoDQT6mu+w39ktqJABQH7o7StW3Ktc+RKMfLV7spJBl5KKArpQoMYpRbq8xKDBeV4hQapOcq3PVL5kBzCFVevXmlDumVkctr0ZvBVXoliKjagmORMcyaAAVGhEmJBZGLaMEyhJIgSkJlj3cJPNioV7Q0WeyYdQm0se4fytJ342F2vnc08khPiOcd+CTudz8q4+6JA3eLvAW1oOmDVW95wP3RORGJJXPkeGgnZo8767bDYfVMemZDXv0sYA1uxcdyfYeiRSu0t25OwHueT9AnvQ4PDj9ynJZ3NZ7ceFu9V1Xoae7+AE4laP92R3TwKSd8xR3TsodzXzSFeVwomfKdoslPIeUZA5Lo5L3CJhfulXfCu9jmGnI17EHPAjWOXksa9apSSuh3XqNdCuVbVaWf+H8uxSczx6kB0/HDBsEX+KAKb/hyXWodIGtpF42L6owQAISHLCKjdfdMiMVQS+9TOOChZ8H0RbpNlW2+VHp7Vfes11KMsvbZIJsv0W/ycYPB2WN6t0zw3X2P6rweRhWrcLCVhy50qsc4ILJPorAEoexQmyEOzMNoZ7ySrIMYkolADKm6WjwMkuCeYsVpV0fDqlp8WBD3gnCO04VmPCrZGbK5jFXMFcvACm0vmCCldSYzFL5Y7Sz3BXBBQfiWVfE5cMZSLKSrTRVJArw9eePSGfNSGkyEVzsIUZzSYjNpWDOFcrPyPPZQM5pQyLfldHptEHi0x6lnAtcPUEfcLLCWtq2HAobd+efT7IzNlLWk9zsPqlMsnmr0NLThiDGUuq0GlDGEdiioMIuksjZuzf8/VaTAwCef2AH+Ek6VmBrhroN7nnT7/3/AFXnWPiAyDRHbI+4/mk/7e3t+qFJC5z6HCxtd0vU6zVBnDB38f5KK6t1pjfLDTiOZP5B/wBR/N8+PmlXT8s+KCSTZ5JtLy5X4wo6vRNxwtAoLpNN06DSRFkY55Pcr6NgyeUJiz1WT6H1LXQtavGdssKT2yFq4rqulLHWi4nogOQzWqxpVSFhKwxrxcCuXqXllmOPqpaFIil4HrTuzSyueVJjyOEVHmFvKFBV2m1QFzSvAkI6PPBRAywlYgXojI7q/qDur7iE08akD1fFEkZ2vZRcNILnO0taCS4kAAD3OyC6F1x873tdC1sYHllbJ4jSf6CeCdydq4KqWbhuCf08EskbpQPa3nP3ax8wIcR6GlSQn/xR03Q7WO/Kz/i0jNNi0Zse4WhjH5k66dj32SUPty0nSyKCWnJAUu09C05wYKTqAJbipixyHGEAmkTqVEsi8c9UPKOQqblTKVWArHNXgFIZAUtteBirkjVjnKLpBRJNUl3DOEYNLztHKAyWJbI3dX5vWowaJPzpeQTMkFtKhzHt5CK/Qzw+97SAoRx2rRh2r2MAFk0FTk9TaAQ02VaFsrj7QtrQumkA2NNeUi6lu8Ds1LJWW/6n9v3TCR1kkqqGHUC7/j349l0JbQAXaxHY1L55uw4F/UnuoXt81W9269tBuynwAAptHHqf0REz9LaVMexv04XmXJZRroKhFuRHSM7w3+xX0bpmWHAEFfKQtP8ADnWaprisbWQ7ve1ZXVNH67Nw5X0iNynaXYuTYsFFtkSDHWvnc8JjdlELlVrXK1JdIZRsqCVe9tIV6eGXWsg8Ihj1cyfsgY37oo8bI/IXg6+EXrUTIUI2Yq+N1kXsO59B3P2QuTVK4cHcJJ8V5LpmuxWeUt8J9kOa2Ww4uZqqhVtPvugemyuwdAcLskuLTqiyGu02GmvLIwjjv+o0XVcg5jpHu0tjLh4b5BDE5g2EQ1eXgj9V51XrzZGmPwwwkjmSORmx5Dh39D2spzbgN7d/v7/uvpUGkLI2aXaCyvdnuRR+fng/TBGn+KJGSY+tpsOFhyUdG6FGyMzZoJDmWyOywNs7Oc4Ou6o6TWzr7ECnpji6F7XvjDf6vEaW2P6m2COOW7+xUD1MzBwBcXsaXsdTXaSzc0R66RxzaAdNKbbHx57/AH8pOPpZjcY+Wg8+B8ovH+DBKwTRSta2vMyiak40s/46r53Hvwjm9EdE9kbXeK8t1EN4vVW3o3jzE778Ug+hzAW3J1Rt5O/hlnGlr++kkjuKJuqNolkzBPqBJa6WHwwNnlxaGskDuC243Ag+vukJvUDi13HbHPjKiTS25zfzrGP1/dNseMjkEdtwRv6I1pVRzRIQGfkYaHNk+t9xRB49VCLqsTwCCI68rgXB5Y8AlwJbYPeq5A2URy7W+4Lnn6R73HYLrn4tEucqXSKuWfa/3BF8X6JVkdVAPKo6UuOE3punufwE0dIvLShnUwe6KZmCuVMZd3TcnTS0cK+R6GmfbXD2K8fkqBd/dWo3aRERhla7wQsvmN1ClR0mR0coB4KvyGU8j0KJgA2J7LcewSNpd7MwPiLfITXq24ZvtSUhitys7XzwOFSxwv52jaaF0cQaeUDSxOhiDD2Cg6PY/L+yhgj+Dfo0n50FdK4aXm9vDv8AvSCinqB3u0tH33P+FZ49wCcFub9QlIV0Mdn/AHYdyoRssq2bytod/wBEuwdytEnsFBzrdtx/hQlduptjoWqqXnXSkfC8U45C0gjso0utCVqWz+H+u2A1xWtgyARsvkUUxabC1fRPiDaiVk6nTFp3sXNdT6YHgvYFuRKuSlnUBXK5J+oVyB0LvC9lbtyg3CkfoHdUSwb7LVDdotcw9pQxXsc9bLxzd1zolINIObV0UlG0UyRpsHcEEEeoOxH2S5pUm7FFFcqQ8tNhXdM6RFE0j/1vNYdK1kjmN7MBI4CYMDL2Y0fJjR+gQUQHqiBB3BUvo5Kal1c0zt7zZKG+JWRiO5Io31/V5BXfzNaXceyWYLWQRxuxYHOyS6ywhzyWNedTQT+VpZVEb0fcpj1rqTYtJkaXD0BAvY7OvlvB/wDEHsgIcd+MXyh4qgG/zRnVTvCFG7ANk16ck2krIuyfjOHfB/XPldL03UOEZjBsckWf0Ocg+B+qvz+pPx3CfJha4ZETWljR54r85BBFGgBe47pT1D4qil8HTC1vhu5a0B7Qa4/5Egmx7e4TDrDH6GuLA2Qgua6wX08fxbZyKG9b/lG4oqnKggLYhi47JZOHAtkfRa4kuAJqvz996A+UQPaNrnCz8cCvPgf+regkhBbvbnIFGhQGTV8AY/qjo+rRCXwobIdXIcHsNaQCyr2a1orny+9qA/gNsESaGDyGo5CGg1q3NOZsLF7E+iGz+syPL2RDS17BRt0RL27NADfM6+zT6HsDSno8YZMW5pdCwBziCLErxXlBo0dydt9tldkQc33e2hx+In+leF6OCN7XOB5qxdk1+lHsQE36n1XcmtILWnSeQTdi+9cA+iUZnTphEZ3N0tGkgONPc1xFOa2txuN1PKzsZ0GluoSB5Ae4O0mIbNsdhpA29bQ2Z8RZDmN1u1AAhr9LTdtLdz3JBcDfN/VEbp3NyxuL7/2/P5Wnp4pGUGNAzm8Y+PzQI6mQi8TqhJpJBumPTod90Z7GtFrVmjjDCSFpIZbpGMdtulUVgoqSamkkpKy5wAXHaiL1JQ1vlLsiLU9zh6qf4a280vMd+/zRjN9l0UYql0L3FuPCVSwUvQ4WEXmxbEhKpJNuf/zsncAI8Z3hVPmL3BgNaqb9LuyrsplNofzUAPRvZLsXIAkBPv8AoQrfxRc4k/6B6LOLwSUzt9w28BRDf77fTuoVqd/uwRHh3VDnj2/3lePaGih9SvFqMHfqo5TxsB2QpKm9QQnnKuBQpcFxXUvaQlZRpSjeWmwVxXgC8ooJrH1p1BcldL1B9FnhC/h4/C+sTw3uN0PR4pYbpHxnKwjxPOPbYhbXpvXYpxYcL9OCPogPa5n4l8cn0EjQHgYUmRgk2qp20mIhaeHC1TNgk+68Mmws90bgOEA2K1xaimMLeQq5SFcHKFWMqlhooyDkeiFc1EY5qzfAV38KrB7qWf8AjLLtzWjtus8yYjgkcHYkbjg/RG9WfrlcfeggtKdhjpgBXpXEvJCdY3xVKInRvqTUKD3E629h6g7H0CO//sKYWxx6DTQKLabpHbbcXe3uswAuAQHaCFxstTDeoahjaDv1AK1Ezmx1IJtT8iNm7Ay4Dy4su6vU8H/sSiun4MZ/PH4nigaTK6Rw727Vvv5SBxz2tZSFOsXqDi1rCbDLobbXuUpLpHNbTTnueMduPotGHrchf/uE1XbzVZOCR9+UPP0uJkczPD1SBwEb7laGaTuaqrND23NHi1MWUWWJG1fNVpd8x+Vy08p1Akmyf7pe3p1ncKNPq3xkhy6zTda53iwfJylIgjO7dvWuP/ad/sSmGFjA/lINdhyPpyrZvhgOFsd4Z+7D/kJLmYk0J87SK4kbdfRwTTnRTjGCtZmog1w2xSU7wfvP0K0YhS7qWTR0j6obF+JHAU8a/R3Dx8+xS2WcucTfKrpdOWPtyHpOnzQyF8v0pGsmIRrcuhzulmLL2KIlHB9OVp1jC1w0OwU5wMpsoo88H91nutQGKRzT9O1hewSlj+e6eZzW5MBFeePzAjkiuPkqGQubtPIVCDp32Pwn9liwVdG5DSbWpYzkIjFq0UtS7T3TiOXahy7cn0CrHJvhTxIrad+furBFpFnn09EYZCbsAkIJ4VaskdZVZSz+UwOF6Fy4KVKilRpStegL0tUKFGlysDVyhRaVRPRmLlFpsGj6oBgVl0mXNBXFaGMSw0VpMbq7xvrP3TfF+KZG8kO/VYmPIRLMpKOgo2Etq9C0ZAX0HG+Kmu/M39Cjm9Qid7H7L5zjZBvYp3i9Q2pw+qWeHNK5iWJoK2TAxw5VOTK1oLW72k8GSOxRbMod1AeHVlL+mBkBIsvEINoTwVr/AMM144Qc/RPRPiUVyl36cjIWb8FeCFOJOmEcrxmDXK8dS0IXoOPZLWYyNxscgo1jWqbKSMut7AJiPQ5tylHHaLZAq4ijYwkgdxsp4jaKCqEdKqVgIogEHkVYr5K+V6CzcnS0lHFnAXtPE6eZsbe6znXekRtNxeU928s+nokBbR329/8AeU/dJqsuPKFfE30W2yGmgXlfU9PujYGEk15S8OI3/MPUcj5+iPxZA8Ve/p3QzunHlh+loR7S07ggj6FXDnRnIwiuYHfhNFMJsU0f+P6KOLku2DTRHfjbuF2J1kt2eNY9eHj69/qr/wAMyQ6onAk8tOziPSv2RHNbJlhz4S51Jj9s7ceeR9fH1SPOh3J5F8qvp7bJTnqPSywEgOcza3aTTXHs70QeBi6bJFgmgePrSALPtVgGvkbIw2EdC7sL+a8lf6lEsbQQ07AT6FFOAmWkEoXUPRcfkuLK7KQCVcmVXSkApheFUKi16GL3So2pNUKFMRrxWhq5etD3JS7EN8ImLGBCazYwVcUYBQzNYXAQan0bCVuwFzcROXtCrMSj1iUHU9UxVoKLHIRTZSEQ2PZRdj2hl4dyuefIXm1BvUaUx1k+qqkxggMiGuFLWMcqbitj0Xq2rZaeKUEL5X0/MLHAra4PU7aEvMwxnCkP8ppn1Wyz2VN7phl5VjZIshpKXZ7jlGikAKsjyvdWszd0p8Iq2HlHdG1OuI5WixpbR7ZkqxDsjQEuMJKR18L2R9lLusO2DUZJO1gJLhfYA2Ujfka3ElaOjiL37jwF0vQdA9rjPIK8KprPa134UnsmOMABZH1RLnt7Ef2W8xo7rqXTkHASyOADsq8iFrhThf8Aj5FPg1lXtftSicMOrSwOvtqATDXNaKpISv3G8iljMvpdbsOoen8w/dAhxHGxH0pbPrXRXMi8QtI0kEkbgC6o/dZvS1zvP9xsfl7hISxtDvatTSSmWOyb7Jr8PfE8zNQLWTNc2iJBYdtQ1f1fVVeCOCBfsKHy9lbhRNI2qh2V0raCsOPcqNZHE8+m2r5QcgpBS8ooyne9woOhDhbfsgPd4TjDt5QhUCFa8EcqskJclMhVG1wepleaVVXXAq1o91FsaMwemOleGtB359goLg0WUvNK2Npc40AiIYQWhcthj/D0bWgHcgLkgdWewXGu/wBQe40Fl8jHNJVKCFqZoEFPggq8MobyuNmkeTykbCVaH0jfwCl+BTEjmOyFnndarxjZpGS4+1q7A6UbtNcvDpqz5HUcJiEE8rJyBCysR0sdOI91U6O0y11IqWDH32Wj6bCaCpxMC07xcSlEjw8Uq7bUBj2q5MVNmQqEsQS+2lZraWcyYaVWNASU3nw7KljYm/CsX0EcPKsxcZLvinOMcYY00X9+9d1ooYVk/i6EmeMdqUQtDpACtfocTZNY3f2sqzpuIDGD3PclWs6c4HkH2KqgBAA4RzDfJW+wUu0e5wJo4XP6O6UBrnhrR2btfzKd4nRGtGkNaa9UtiyWjnt7oibrDWt2Nn/CZijvgLPl9Z9Nbwi5ensN+Rt+tgJNnTAHTQ8p27H7hDZvV9V2Kv33pBRTWdv77psMa3lSB6IuQ38fZUOpZj9BaHODXdtRLTW+4SaBhJ9PUpv1E8Dnm/ZBOIa2u5/RJT5ctrRS7orAq1VHnaH+U2An5dqaD2O6y0kXcJz0nLBAaSldx4KvOzv3VzoVSYiExljQ8nyQ3FBZJaXvZ6qiSH0TCRoKpdH6lDKZa9BNjUhCiRV0OSmuJ0cGnPdq/wCI4QnyBvKS1fVoNKPe7PjkoDpnSXSupood3LWvDMSGmfncKB7k/wBX0Qs+T4LLYAPQdkrzs0ykF9DbavbsknudIc8LhuodWl1p8N8f5RkXxM+hZbffYLlm3uNn5rlf0GrJ3LYSjZDL1mRYpDZUlJYXwgvPdTa4E0j4MIGrSnFdvabw5wARsgIIrumkLA0IPqE2yodmauCq5m+XdVcyxasH5oLOZclOKtwodRQ+X+dM+mkBXdhuFZuSm2Hh+yZRwgIfGlV75tkNopM7VCeSkGZrVOblpfFmUeV51qhoJvGEZDjpfj5ITbHlFIVWosK9sKQ/E2OPK48grQeIs78SSW5rfTdNaZm6RoW10RhOqDh2CSseTwrmN/qPCjGLND7qxpYD5vMfQcLomNXbOPhVS5YH5W37nhATZDnHn7dld1TIDRZ2v8rByfcpQzXKaYKHethXqSiPlDMDlMRMG20Q7IYPzOv2G5KubJI4eRoib6u3cforMbEZELPmd6+nyXjssuKGS/uUP0GON1fyf8IadxaKsuPqUO8E0i3tsq7w2ge6GQnGuDAAAo9PxLIsc9kPkQ6CSOxT3p8NN1n3r90p6obOySdM0ybQuI671J7Zw2JxBbzS7E6+2qeDfryEX+OYfX7FLsPpdp1j9NA7IMszWnCzI+uapozR+iWy5Ng6Ab9waQceDO93/wBQVrIsMJpiQgJYak3QCHN1TUzYLqHgYWYxPhWQDVtfoTuEWzCmj2r9vutWK7IfJeCCAruJPKQqzlZnNDnAB3oRtvygxDtTm7j6bJ5Pj7+ipkw9Xb7JP1Npoqxasw7k8jdep07oL/6f0Xia9dqDsKKhYuyG2oGcjsq5HuJ2QgwnKhrd2F0cVLnMKtgls13RZxCeAjNIQ5IqVOO07InMOlivw8UjkIH4gkIaQOShvP8AxVY46ysrk5PnJRWJn0lE9g7oZ2UWp0QhwpSDRW2g6qApzdYFcrEM6g5T/EE8leGkVnT7RhaDK6naBOdulRlJUmlMs0zRykXyucnsHVk7weqrGxO3TzC2aC40Pfv8ghzQMAwFaFk0rwyIEnwFrW9QAaXHtx81msrIL3knclU5nVQaF00dhu4/sgJc9zhpYNI/+R+ZV9NCIxZ5K+qdI6Y/TRDf+I8oySYDZzv/AAHP1VkTw1up/lFEho/MUFiY4G7tz2Hb5lXTN1WXG72+noE8H0tZzRdJb4bpXF5/muh+gHsEyibobp4GxPq5w9R6BQJof2VTZbNIDPabJyvBpJJJx48fkrXvv/d/qqO6IDFbHiiwCQLUukHcq+9rBlRwMTW8ArSN6BGSL+yp6ZgsY4FzgXUabYRL8khwI4WJrdU4uqMrmep9ULXD0XKybo1im7AIMfCtmzZT3Hl1NUmTc+yy453hctLT3F7skpKzo2hS8ApnNMgJZLRg4u5Sjw0cKkhXQzUqCFAqRg2g3SYjIXGUIASr3xEz6uFcPRLnqUcwHZCgr20k4Em0UPTRuYK4H2XJXqXKdxU7lF+GFTJBS9XLZa0Us8uIKUyz1IKWp6W+wLXLkCRoBFJy7blMpQKSPqGPd2uXKjlQrKdTwN0gyMVerk3A48IKpY2lPUuXLUYEs/lXQwkr18NL1crqQ0UisOAAa38dh6/NeZWeTxt2HyXq5KPObX1joWihg0bZGN9zhZKAMxXoynBcuVQtHe53JTboWO6UmzsEc7AcdQFbL1csueZ4kIB8Ljer62ePUlrHEBI/EfrLHVt3CLbiaN7u1y5MvecfKQg6pqvc0vUY8glxHopfiCDufkuXLxGaXpNTK5uXFFdKc4zDfgcrXsANLlyytb+IJXspskLeEVE+22uXJdoFJe8oWRypIXi5MBBK8LVFzVy5WpVIVZao2uXKQhlTDl7qXLlFKwXq5cuUUFZf/9k="/>
          <p:cNvSpPr>
            <a:spLocks noChangeAspect="1" noChangeArrowheads="1"/>
          </p:cNvSpPr>
          <p:nvPr/>
        </p:nvSpPr>
        <p:spPr bwMode="auto">
          <a:xfrm>
            <a:off x="63500" y="-842963"/>
            <a:ext cx="2619375" cy="17430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BE"/>
          </a:p>
        </p:txBody>
      </p:sp>
      <p:sp>
        <p:nvSpPr>
          <p:cNvPr id="9" name="Tekstvak 8"/>
          <p:cNvSpPr txBox="1"/>
          <p:nvPr/>
        </p:nvSpPr>
        <p:spPr>
          <a:xfrm>
            <a:off x="3716288" y="5165576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 smtClean="0"/>
          </a:p>
          <a:p>
            <a:endParaRPr lang="nl-BE" dirty="0"/>
          </a:p>
        </p:txBody>
      </p:sp>
      <p:pic>
        <p:nvPicPr>
          <p:cNvPr id="13319" name="Picture 7" descr="C:\Users\Public\Pictures\Sample Pictures\Tulip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77072"/>
            <a:ext cx="3436640" cy="2577480"/>
          </a:xfrm>
          <a:prstGeom prst="rect">
            <a:avLst/>
          </a:prstGeom>
          <a:noFill/>
        </p:spPr>
      </p:pic>
      <p:pic>
        <p:nvPicPr>
          <p:cNvPr id="13321" name="Picture 9" descr="http://www.waregem.be/files/waregem/milieu/dier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0"/>
            <a:ext cx="2171733" cy="1628800"/>
          </a:xfrm>
          <a:prstGeom prst="rect">
            <a:avLst/>
          </a:prstGeom>
          <a:noFill/>
        </p:spPr>
      </p:pic>
      <p:pic>
        <p:nvPicPr>
          <p:cNvPr id="13323" name="Picture 11" descr="http://www.reizen-frankrijk.com/images/parij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0"/>
            <a:ext cx="2190750" cy="2190750"/>
          </a:xfrm>
          <a:prstGeom prst="rect">
            <a:avLst/>
          </a:prstGeom>
          <a:noFill/>
        </p:spPr>
      </p:pic>
      <p:pic>
        <p:nvPicPr>
          <p:cNvPr id="2050" name="Picture 2" descr="http://www.mucohoopt.be/Sources/Animatie/rommelmark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5976" y="4221088"/>
            <a:ext cx="3456384" cy="220486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31840" y="260648"/>
            <a:ext cx="2674640" cy="1399032"/>
          </a:xfrm>
        </p:spPr>
        <p:txBody>
          <a:bodyPr/>
          <a:lstStyle/>
          <a:p>
            <a:r>
              <a:rPr lang="nl-BE" dirty="0" smtClean="0"/>
              <a:t>uitleg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zelfstandig naamwoord= mensen,dieren,planten,dingen en plaatsen.</a:t>
            </a:r>
          </a:p>
          <a:p>
            <a:r>
              <a:rPr lang="nl-BE" dirty="0" smtClean="0"/>
              <a:t>Voor zelfstandige naamwoorden kun je bijna altijd een lidwoord voor zetten.</a:t>
            </a:r>
          </a:p>
          <a:p>
            <a:endParaRPr lang="nl-BE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3768" y="332656"/>
            <a:ext cx="4320480" cy="1399032"/>
          </a:xfrm>
        </p:spPr>
        <p:txBody>
          <a:bodyPr>
            <a:normAutofit/>
          </a:bodyPr>
          <a:lstStyle/>
          <a:p>
            <a:pPr algn="ctr"/>
            <a:r>
              <a:rPr lang="nl-BE" dirty="0" smtClean="0"/>
              <a:t>voorbeelden</a:t>
            </a:r>
            <a:endParaRPr lang="nl-BE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Een zelfstandig naamwoord vind je in een zin bv ik ben naar</a:t>
            </a:r>
            <a:r>
              <a:rPr lang="nl-BE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Afrika </a:t>
            </a:r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geweest</a:t>
            </a:r>
          </a:p>
          <a:p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Ik ging naar </a:t>
            </a:r>
            <a:r>
              <a:rPr lang="nl-BE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Spanje</a:t>
            </a:r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en kwam een </a:t>
            </a:r>
            <a:r>
              <a:rPr lang="nl-BE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poes</a:t>
            </a:r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tegen.</a:t>
            </a:r>
          </a:p>
          <a:p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Ik  ging naar het </a:t>
            </a:r>
            <a:r>
              <a:rPr lang="nl-BE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vliegveld</a:t>
            </a:r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met mijn vriend </a:t>
            </a:r>
            <a:r>
              <a:rPr lang="nl-BE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darren</a:t>
            </a:r>
            <a:r>
              <a:rPr lang="nl-BE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               </a:t>
            </a:r>
            <a:endParaRPr lang="nl-BE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907704" y="764704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3600" dirty="0" smtClean="0"/>
              <a:t>Er zijn twee groepen</a:t>
            </a:r>
            <a:endParaRPr lang="nl-BE" sz="3600" dirty="0"/>
          </a:p>
        </p:txBody>
      </p:sp>
      <p:sp>
        <p:nvSpPr>
          <p:cNvPr id="8" name="Gebogen PIJL-OMHOOG 7"/>
          <p:cNvSpPr/>
          <p:nvPr/>
        </p:nvSpPr>
        <p:spPr>
          <a:xfrm rot="5400000">
            <a:off x="4031940" y="2168860"/>
            <a:ext cx="1800200" cy="100811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10" name="Gebogen pijl 9"/>
          <p:cNvSpPr/>
          <p:nvPr/>
        </p:nvSpPr>
        <p:spPr>
          <a:xfrm rot="10800000">
            <a:off x="3131840" y="1628800"/>
            <a:ext cx="1080120" cy="2088232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>
              <a:solidFill>
                <a:schemeClr val="tx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539552" y="321297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soortnamen</a:t>
            </a:r>
            <a:endParaRPr lang="nl-BE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5940152" y="314096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eigennamen</a:t>
            </a:r>
            <a:endParaRPr lang="nl-BE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611560" y="386104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(Honden</a:t>
            </a:r>
            <a:r>
              <a:rPr lang="nl-BE" dirty="0" smtClean="0"/>
              <a:t>)</a:t>
            </a:r>
            <a:endParaRPr lang="nl-BE" dirty="0"/>
          </a:p>
        </p:txBody>
      </p:sp>
      <p:sp>
        <p:nvSpPr>
          <p:cNvPr id="14" name="Tekstvak 13"/>
          <p:cNvSpPr txBox="1"/>
          <p:nvPr/>
        </p:nvSpPr>
        <p:spPr>
          <a:xfrm>
            <a:off x="467544" y="465313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(De hond)</a:t>
            </a:r>
            <a:endParaRPr lang="nl-BE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467544" y="537321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(hondje)</a:t>
            </a:r>
            <a:endParaRPr lang="nl-BE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6156176" y="3933056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Je schrijft ze met een hoofdletter</a:t>
            </a:r>
            <a:endParaRPr lang="nl-BE" sz="2400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 UITZONDERINGEN SCHRIJF JE MET EEN KLEINE LETTER.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882808"/>
            <a:ext cx="5482952" cy="24822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l-BE" dirty="0" smtClean="0"/>
              <a:t>NAMEN VAN WINDSTREKEN</a:t>
            </a:r>
          </a:p>
          <a:p>
            <a:pPr>
              <a:buNone/>
            </a:pPr>
            <a:r>
              <a:rPr lang="nl-BE" dirty="0" smtClean="0"/>
              <a:t>NAMEN VAN DAGEN</a:t>
            </a:r>
          </a:p>
          <a:p>
            <a:pPr>
              <a:buNone/>
            </a:pPr>
            <a:r>
              <a:rPr lang="nl-BE" dirty="0" smtClean="0"/>
              <a:t>NAMEN VAN SEIZOENEN</a:t>
            </a:r>
          </a:p>
          <a:p>
            <a:pPr>
              <a:buNone/>
            </a:pPr>
            <a:r>
              <a:rPr lang="nl-BE" dirty="0" smtClean="0"/>
              <a:t>NAMEN VAN MAANDEN</a:t>
            </a:r>
            <a:endParaRPr lang="nl-BE" dirty="0"/>
          </a:p>
        </p:txBody>
      </p:sp>
      <p:sp>
        <p:nvSpPr>
          <p:cNvPr id="4" name="Tekstvak 3"/>
          <p:cNvSpPr txBox="1"/>
          <p:nvPr/>
        </p:nvSpPr>
        <p:spPr>
          <a:xfrm>
            <a:off x="683568" y="5157192"/>
            <a:ext cx="66967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4800" dirty="0" smtClean="0"/>
              <a:t>VEEL       SUCSES</a:t>
            </a:r>
            <a:endParaRPr lang="nl-BE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108</Words>
  <Application>Microsoft Office PowerPoint</Application>
  <PresentationFormat>Diavoorstelling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Verve</vt:lpstr>
      <vt:lpstr>Zelfstandige naamwoorden</vt:lpstr>
      <vt:lpstr>uitleg</vt:lpstr>
      <vt:lpstr>voorbeelden</vt:lpstr>
      <vt:lpstr>Dia 4</vt:lpstr>
      <vt:lpstr>DE UITZONDERINGEN SCHRIJF JE MET EEN KLEINE LETTER.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Zelfstandige naamwoorden</dc:title>
  <dc:creator>Gebruiker</dc:creator>
  <cp:lastModifiedBy>Gebruiker</cp:lastModifiedBy>
  <cp:revision>19</cp:revision>
  <dcterms:created xsi:type="dcterms:W3CDTF">2012-10-12T07:32:15Z</dcterms:created>
  <dcterms:modified xsi:type="dcterms:W3CDTF">2012-10-16T08:50:10Z</dcterms:modified>
</cp:coreProperties>
</file>