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4" r:id="rId3"/>
    <p:sldId id="257" r:id="rId4"/>
    <p:sldId id="293" r:id="rId5"/>
    <p:sldId id="296" r:id="rId6"/>
    <p:sldId id="294" r:id="rId7"/>
    <p:sldId id="288" r:id="rId8"/>
    <p:sldId id="289" r:id="rId9"/>
    <p:sldId id="291" r:id="rId10"/>
    <p:sldId id="295" r:id="rId11"/>
    <p:sldId id="283" r:id="rId12"/>
    <p:sldId id="284" r:id="rId13"/>
    <p:sldId id="292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EB4C9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4" autoAdjust="0"/>
    <p:restoredTop sz="90206" autoAdjust="0"/>
  </p:normalViewPr>
  <p:slideViewPr>
    <p:cSldViewPr snapToGrid="0" snapToObjects="1">
      <p:cViewPr varScale="1">
        <p:scale>
          <a:sx n="103" d="100"/>
          <a:sy n="103" d="100"/>
        </p:scale>
        <p:origin x="76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019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50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48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69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9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77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0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92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72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1133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102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622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30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320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424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80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2/06/2020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1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4428781" y="2060154"/>
            <a:ext cx="5561938" cy="2043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6600" b="1" dirty="0">
                <a:solidFill>
                  <a:schemeClr val="accent5"/>
                </a:solidFill>
                <a:latin typeface="Aldine401 BT" panose="02040702060306090203" pitchFamily="18" charset="0"/>
              </a:rPr>
              <a:t>Spelling: woordpakket 21</a:t>
            </a:r>
          </a:p>
        </p:txBody>
      </p:sp>
      <p:pic>
        <p:nvPicPr>
          <p:cNvPr id="1028" name="Picture 4" descr="Tijd voor taal accent 5 spelling · Eureka ADIB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8020"/>
            <a:ext cx="4273206" cy="66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3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9400" cy="414336"/>
          </a:xfrm>
        </p:spPr>
        <p:txBody>
          <a:bodyPr>
            <a:noAutofit/>
          </a:bodyPr>
          <a:lstStyle/>
          <a:p>
            <a:r>
              <a:rPr lang="nl-BE" sz="3500" b="1" dirty="0"/>
              <a:t>We oefenen het woordpakket in.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51" y="779461"/>
            <a:ext cx="8557146" cy="57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10" y="890222"/>
            <a:ext cx="8614652" cy="5432243"/>
          </a:xfrm>
          <a:prstGeom prst="rect">
            <a:avLst/>
          </a:prstGeom>
        </p:spPr>
      </p:pic>
      <p:sp>
        <p:nvSpPr>
          <p:cNvPr id="4" name="Gebogen pijl 3"/>
          <p:cNvSpPr/>
          <p:nvPr/>
        </p:nvSpPr>
        <p:spPr>
          <a:xfrm>
            <a:off x="2729552" y="641445"/>
            <a:ext cx="491320" cy="477671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20872" y="532263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Cursief = schuingedrukt</a:t>
            </a:r>
          </a:p>
        </p:txBody>
      </p:sp>
      <p:sp>
        <p:nvSpPr>
          <p:cNvPr id="7" name="Rechthoek 6"/>
          <p:cNvSpPr/>
          <p:nvPr/>
        </p:nvSpPr>
        <p:spPr>
          <a:xfrm>
            <a:off x="2088107" y="1665027"/>
            <a:ext cx="51861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3837296" y="1665027"/>
            <a:ext cx="51861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2088107" y="2024418"/>
            <a:ext cx="51861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3580262" y="1926609"/>
            <a:ext cx="677839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210937" y="2275470"/>
            <a:ext cx="900753" cy="216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3880512" y="2286843"/>
            <a:ext cx="636897" cy="20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2579427" y="2600741"/>
            <a:ext cx="100083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4415050" y="2598683"/>
            <a:ext cx="716508" cy="22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2950191" y="2925387"/>
            <a:ext cx="51861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4035187" y="2908827"/>
            <a:ext cx="518615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1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>
            <a:normAutofit/>
          </a:bodyPr>
          <a:lstStyle/>
          <a:p>
            <a:endParaRPr lang="nl-BE" sz="35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65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We overlopen de woorden.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1177" t="13647" r="19706" b="55471"/>
          <a:stretch/>
        </p:blipFill>
        <p:spPr>
          <a:xfrm>
            <a:off x="470646" y="1752877"/>
            <a:ext cx="10941013" cy="35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r>
              <a:rPr lang="nl-BE" sz="3500" b="1" dirty="0"/>
              <a:t>Lees de uitleg bij de woorden die je nog niet begrijpt.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4425" y="1075765"/>
            <a:ext cx="11240069" cy="5243147"/>
          </a:xfrm>
        </p:spPr>
        <p:txBody>
          <a:bodyPr>
            <a:normAutofit/>
          </a:bodyPr>
          <a:lstStyle/>
          <a:p>
            <a:endParaRPr lang="nl-BE" sz="2200" dirty="0"/>
          </a:p>
          <a:p>
            <a:r>
              <a:rPr lang="nl-BE" sz="2200" dirty="0"/>
              <a:t>De dirigent 		=&gt; een persoon die een orkest leidt</a:t>
            </a:r>
          </a:p>
          <a:p>
            <a:r>
              <a:rPr lang="nl-BE" sz="2200" dirty="0"/>
              <a:t>Het avondeten	=&gt; het eten dat je ‘s avonds eet</a:t>
            </a:r>
          </a:p>
          <a:p>
            <a:r>
              <a:rPr lang="nl-BE" sz="2200" dirty="0"/>
              <a:t>De boogschutters	=&gt; meervoud van boogschutter, iemand die met een boog schiet</a:t>
            </a:r>
          </a:p>
          <a:p>
            <a:r>
              <a:rPr lang="nl-BE" sz="2200" dirty="0"/>
              <a:t>De cabine		=&gt; een kleine ruimte, een hokje vb. een douchecabine</a:t>
            </a:r>
          </a:p>
          <a:p>
            <a:r>
              <a:rPr lang="nl-BE" sz="2200" dirty="0"/>
              <a:t>Profiteren		=&gt; ergens een voordeel uithalen</a:t>
            </a:r>
          </a:p>
          <a:p>
            <a:r>
              <a:rPr lang="nl-BE" sz="2200" dirty="0"/>
              <a:t>De pagina 		=&gt; de bladzijde</a:t>
            </a:r>
          </a:p>
          <a:p>
            <a:r>
              <a:rPr lang="nl-BE" sz="2200" dirty="0"/>
              <a:t>Studeren		=&gt; leren</a:t>
            </a:r>
          </a:p>
          <a:p>
            <a:r>
              <a:rPr lang="nl-BE" sz="2200" dirty="0"/>
              <a:t>Tegenkomen		=&gt; ontmoeten, bij elkaar komen en elkaar zien</a:t>
            </a:r>
          </a:p>
          <a:p>
            <a:r>
              <a:rPr lang="nl-BE" sz="2200" dirty="0"/>
              <a:t>De ellende 		=&gt; een heel erge toestand, vb. na de aardbeving is er veel ellende.</a:t>
            </a:r>
          </a:p>
          <a:p>
            <a:r>
              <a:rPr lang="nl-BE" sz="2200" dirty="0"/>
              <a:t>Overhalen		=&gt; hem iets proberen te laten doen of niet te laten doen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9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/>
          </a:bodyPr>
          <a:lstStyle/>
          <a:p>
            <a:r>
              <a:rPr lang="nl-BE" sz="3500" b="1" dirty="0"/>
              <a:t>Lees de uitleg bij de woorden die je nog niet begrijpt.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131" y="1443488"/>
            <a:ext cx="10515600" cy="4351338"/>
          </a:xfrm>
        </p:spPr>
        <p:txBody>
          <a:bodyPr>
            <a:normAutofit/>
          </a:bodyPr>
          <a:lstStyle/>
          <a:p>
            <a:r>
              <a:rPr lang="nl-BE" sz="2200" dirty="0"/>
              <a:t>De kandidaat 		=&gt; hij is kandidaat voor de job = hij wil deze job graag</a:t>
            </a:r>
          </a:p>
          <a:p>
            <a:r>
              <a:rPr lang="nl-BE" sz="2200" dirty="0"/>
              <a:t>De sigaretten		=&gt; meervoud van sigaret, een rolletje met tabak in</a:t>
            </a:r>
          </a:p>
          <a:p>
            <a:r>
              <a:rPr lang="nl-BE" sz="2200" dirty="0"/>
              <a:t>Het uniform		=&gt; verplichte kledij die je moet dragen</a:t>
            </a:r>
          </a:p>
          <a:p>
            <a:r>
              <a:rPr lang="nl-BE" sz="2200" dirty="0"/>
              <a:t>De rapporten 		=&gt; meervoud van het rapport, een document met gegevens op</a:t>
            </a:r>
          </a:p>
          <a:p>
            <a:r>
              <a:rPr lang="nl-BE" sz="2200" dirty="0"/>
              <a:t>De piloten 		=&gt; meervoud van piloot, een bestuurder van een vliegtuig</a:t>
            </a:r>
          </a:p>
          <a:p>
            <a:r>
              <a:rPr lang="nl-BE" sz="2200" dirty="0"/>
              <a:t>Samenwonen		=&gt; mensen die in hetzelfde huis wonen</a:t>
            </a:r>
          </a:p>
          <a:p>
            <a:r>
              <a:rPr lang="nl-BE" sz="2200" dirty="0"/>
              <a:t>Telefoneren 		=&gt; bellen naar iemand</a:t>
            </a:r>
          </a:p>
          <a:p>
            <a:r>
              <a:rPr lang="nl-BE" sz="2200" dirty="0"/>
              <a:t>De sigaar 		=&gt; een rol met tabak in (dikker dan een sigaret)</a:t>
            </a:r>
          </a:p>
          <a:p>
            <a:r>
              <a:rPr lang="nl-BE" sz="2200" dirty="0"/>
              <a:t>De video 		=&gt; een band waarop beelden staan (nu is dit veranderd in een dvd)</a:t>
            </a:r>
          </a:p>
          <a:p>
            <a:r>
              <a:rPr lang="nl-BE" sz="2200" dirty="0"/>
              <a:t>Daarentegen 		=&gt; vb. Hij vindt het leuk, ik daarentegen vindt er niets aan.</a:t>
            </a:r>
          </a:p>
        </p:txBody>
      </p:sp>
    </p:spTree>
    <p:extLst>
      <p:ext uri="{BB962C8B-B14F-4D97-AF65-F5344CB8AC3E}">
        <p14:creationId xmlns:p14="http://schemas.microsoft.com/office/powerpoint/2010/main" val="14279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Welke groepen kan je maken?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177" t="13647" r="19706" b="55471"/>
          <a:stretch/>
        </p:blipFill>
        <p:spPr>
          <a:xfrm>
            <a:off x="470646" y="1752877"/>
            <a:ext cx="10941013" cy="35721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07875" y="5448441"/>
            <a:ext cx="599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</a:t>
            </a:r>
            <a:r>
              <a:rPr lang="nl-BE" b="1" dirty="0"/>
              <a:t>fabrikant</a:t>
            </a:r>
          </a:p>
          <a:p>
            <a:r>
              <a:rPr lang="nl-BE" b="1" dirty="0"/>
              <a:t>Apen zweven over muren </a:t>
            </a:r>
            <a:r>
              <a:rPr lang="nl-BE" dirty="0"/>
              <a:t>(</a:t>
            </a:r>
            <a:r>
              <a:rPr lang="nl-BE" dirty="0" err="1"/>
              <a:t>verenkelingsregel</a:t>
            </a:r>
            <a:r>
              <a:rPr lang="nl-BE" dirty="0"/>
              <a:t>)</a:t>
            </a:r>
            <a:endParaRPr lang="nl-BE" b="1" dirty="0"/>
          </a:p>
          <a:p>
            <a:r>
              <a:rPr lang="nl-BE" b="1" dirty="0"/>
              <a:t>Zatte vette kippen stoppen bussen </a:t>
            </a:r>
            <a:r>
              <a:rPr lang="nl-BE" dirty="0"/>
              <a:t>(verdubbelingsregel)</a:t>
            </a:r>
            <a:endParaRPr lang="nl-BE" b="1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143000" y="5647765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997325" y="3460377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328581" y="4567518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693024" y="3818965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880848" y="4953001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265459" y="3460377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057899" y="4168588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209800" y="3818965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7001435" y="4567518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8366310" y="4168588"/>
            <a:ext cx="1364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143000" y="4944037"/>
            <a:ext cx="87405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1143000" y="5918045"/>
            <a:ext cx="1364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574675" y="3469342"/>
            <a:ext cx="160244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9630334" y="3861916"/>
            <a:ext cx="1364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V="1">
            <a:off x="9630334" y="4567518"/>
            <a:ext cx="1364875" cy="448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8366310" y="4953001"/>
            <a:ext cx="1364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422275" y="4222377"/>
            <a:ext cx="1364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7151594" y="3818965"/>
            <a:ext cx="101973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574675" y="4944037"/>
            <a:ext cx="1364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1143000" y="6198253"/>
            <a:ext cx="13648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4787890" y="4572001"/>
            <a:ext cx="13648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5992672" y="3460377"/>
            <a:ext cx="1841143" cy="293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997325" y="4204075"/>
            <a:ext cx="13648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</a:t>
            </a:r>
            <a:r>
              <a:rPr lang="nl-BE" sz="3500" b="1" dirty="0" err="1"/>
              <a:t>spellingweters</a:t>
            </a:r>
            <a:r>
              <a:rPr lang="nl-BE" sz="3500" b="1" dirty="0"/>
              <a:t> gaat het hier? 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20</a:t>
            </a:r>
          </a:p>
          <a:p>
            <a:pPr marL="0" indent="0">
              <a:buNone/>
            </a:pPr>
            <a:endParaRPr lang="nl-BE" sz="4800" dirty="0"/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 rotWithShape="1">
          <a:blip r:embed="rId2"/>
          <a:srcRect r="916"/>
          <a:stretch/>
        </p:blipFill>
        <p:spPr>
          <a:xfrm>
            <a:off x="3562350" y="1812925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</a:t>
            </a:r>
            <a:r>
              <a:rPr lang="nl-BE" sz="3500" b="1" dirty="0" err="1"/>
              <a:t>spellingweters</a:t>
            </a:r>
            <a:r>
              <a:rPr lang="nl-BE" sz="3500" b="1" dirty="0"/>
              <a:t> gaat het hier? 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20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34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109" y="1310185"/>
            <a:ext cx="4190178" cy="57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7"/>
          </a:xfrm>
        </p:spPr>
        <p:txBody>
          <a:bodyPr>
            <a:normAutofit/>
          </a:bodyPr>
          <a:lstStyle/>
          <a:p>
            <a:r>
              <a:rPr lang="nl-BE" sz="3500" dirty="0"/>
              <a:t>We plaatsen de woorden in groepjes in je </a:t>
            </a:r>
            <a:r>
              <a:rPr lang="nl-BE" sz="3500" b="1" dirty="0"/>
              <a:t>bundel.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00" y="922218"/>
            <a:ext cx="5430601" cy="59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/>
          </a:bodyPr>
          <a:lstStyle/>
          <a:p>
            <a:r>
              <a:rPr lang="nl-BE" sz="3500" dirty="0"/>
              <a:t>Verbetering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2015" t="14671" r="29925" b="18701"/>
          <a:stretch/>
        </p:blipFill>
        <p:spPr>
          <a:xfrm>
            <a:off x="2634018" y="887106"/>
            <a:ext cx="5663820" cy="61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2105</TotalTime>
  <Words>358</Words>
  <Application>Microsoft Office PowerPoint</Application>
  <PresentationFormat>Breedbeeld</PresentationFormat>
  <Paragraphs>39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Aldine401 BT</vt:lpstr>
      <vt:lpstr>Arial</vt:lpstr>
      <vt:lpstr>Calibri</vt:lpstr>
      <vt:lpstr>Calibri Light</vt:lpstr>
      <vt:lpstr>Trebuchet MS</vt:lpstr>
      <vt:lpstr>Wingdings</vt:lpstr>
      <vt:lpstr>Wingdings 3</vt:lpstr>
      <vt:lpstr>Kantoorthema</vt:lpstr>
      <vt:lpstr>Facet</vt:lpstr>
      <vt:lpstr>PowerPoint-presentatie</vt:lpstr>
      <vt:lpstr>We overlopen de woorden.</vt:lpstr>
      <vt:lpstr>Lees de uitleg bij de woorden die je nog niet begrijpt.</vt:lpstr>
      <vt:lpstr>Lees de uitleg bij de woorden die je nog niet begrijpt.</vt:lpstr>
      <vt:lpstr>Welke groepen kan je maken?</vt:lpstr>
      <vt:lpstr>Over welke spellingweters gaat het hier? </vt:lpstr>
      <vt:lpstr>Over welke spellingweters gaat het hier? </vt:lpstr>
      <vt:lpstr>We plaatsen de woorden in groepjes in je bundel. </vt:lpstr>
      <vt:lpstr>Verbetering</vt:lpstr>
      <vt:lpstr>We oefenen het woordpakket in.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18</dc:title>
  <dc:creator>Daisy Deesje</dc:creator>
  <cp:lastModifiedBy>wim vandenhouten</cp:lastModifiedBy>
  <cp:revision>85</cp:revision>
  <dcterms:created xsi:type="dcterms:W3CDTF">2020-04-03T06:48:06Z</dcterms:created>
  <dcterms:modified xsi:type="dcterms:W3CDTF">2020-06-02T05:28:49Z</dcterms:modified>
</cp:coreProperties>
</file>