
<file path=[Content_Types].xml><?xml version="1.0" encoding="utf-8"?>
<Types xmlns="http://schemas.openxmlformats.org/package/2006/content-types">
  <Default Extension="gif" ContentType="image/gif"/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anie" initials="S" lastIdx="1" clrIdx="0">
    <p:extLst>
      <p:ext uri="{19B8F6BF-5375-455C-9EA6-DF929625EA0E}">
        <p15:presenceInfo xmlns:p15="http://schemas.microsoft.com/office/powerpoint/2012/main" userId="Stephan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www.youtube.com/watch?v=YdZg2jrp2L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C5282-5E8A-465D-97CF-0A6267AB32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Werkwoord </a:t>
            </a:r>
            <a:r>
              <a:rPr lang="nl-BE" dirty="0" err="1"/>
              <a:t>Venir</a:t>
            </a:r>
            <a:br>
              <a:rPr lang="nl-BE" dirty="0"/>
            </a:br>
            <a:r>
              <a:rPr lang="nl-BE" sz="1400" dirty="0">
                <a:latin typeface="Arial Narrow" panose="020B0606020202030204" pitchFamily="34" charset="0"/>
              </a:rPr>
              <a:t>(Speel de </a:t>
            </a:r>
            <a:r>
              <a:rPr lang="nl-BE" sz="1400" dirty="0" err="1">
                <a:latin typeface="Arial Narrow" panose="020B0606020202030204" pitchFamily="34" charset="0"/>
              </a:rPr>
              <a:t>powerpoint</a:t>
            </a:r>
            <a:r>
              <a:rPr lang="nl-BE" sz="1400" dirty="0">
                <a:latin typeface="Arial Narrow" panose="020B0606020202030204" pitchFamily="34" charset="0"/>
              </a:rPr>
              <a:t> af in diavoorstelling)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09969B-BE6E-4A67-9B88-F1BE348996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/>
              <a:t>Beaufort 5 - Contact 13</a:t>
            </a:r>
          </a:p>
        </p:txBody>
      </p:sp>
    </p:spTree>
    <p:extLst>
      <p:ext uri="{BB962C8B-B14F-4D97-AF65-F5344CB8AC3E}">
        <p14:creationId xmlns:p14="http://schemas.microsoft.com/office/powerpoint/2010/main" val="692548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7E7B43-A217-4530-86EA-90072875F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03076"/>
          </a:xfrm>
        </p:spPr>
        <p:txBody>
          <a:bodyPr/>
          <a:lstStyle/>
          <a:p>
            <a:pPr algn="ctr"/>
            <a:r>
              <a:rPr lang="nl-BE" dirty="0" err="1"/>
              <a:t>Venir</a:t>
            </a:r>
            <a:r>
              <a:rPr lang="nl-BE" dirty="0"/>
              <a:t> = komen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D6FBDA-B075-4B92-8A13-33586AE2F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32205"/>
            <a:ext cx="10178322" cy="4265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Klik op de camera om een filmpje te bekijken!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Neem je </a:t>
            </a:r>
            <a:r>
              <a:rPr lang="nl-BE" dirty="0" err="1"/>
              <a:t>livre</a:t>
            </a:r>
            <a:r>
              <a:rPr lang="nl-BE" dirty="0"/>
              <a:t> p. 70 en bekijk de tweede gele kader.</a:t>
            </a:r>
          </a:p>
        </p:txBody>
      </p:sp>
      <p:pic>
        <p:nvPicPr>
          <p:cNvPr id="1026" name="Picture 2">
            <a:hlinkClick r:id="rId2"/>
            <a:extLst>
              <a:ext uri="{FF2B5EF4-FFF2-40B4-BE49-F238E27FC236}">
                <a16:creationId xmlns:a16="http://schemas.microsoft.com/office/drawing/2014/main" id="{031C9379-71D7-469A-9496-94668AADB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839" y="2852116"/>
            <a:ext cx="3505200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521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91109A-73B1-484E-A444-6B830D7A5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22345"/>
          </a:xfrm>
        </p:spPr>
        <p:txBody>
          <a:bodyPr/>
          <a:lstStyle/>
          <a:p>
            <a:r>
              <a:rPr lang="nl-BE" dirty="0"/>
              <a:t>Werkwoord </a:t>
            </a:r>
            <a:r>
              <a:rPr lang="nl-BE" dirty="0" err="1"/>
              <a:t>Venir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C41A55-5FEE-4F18-B4D6-83E8037E3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32204"/>
            <a:ext cx="10178322" cy="3593591"/>
          </a:xfrm>
        </p:spPr>
        <p:txBody>
          <a:bodyPr/>
          <a:lstStyle/>
          <a:p>
            <a:pPr marL="0" indent="0">
              <a:buNone/>
            </a:pPr>
            <a:r>
              <a:rPr lang="nl-BE" dirty="0"/>
              <a:t>Ik kom 		je </a:t>
            </a:r>
            <a:r>
              <a:rPr lang="nl-BE" dirty="0" err="1"/>
              <a:t>viens</a:t>
            </a:r>
            <a:endParaRPr lang="nl-BE" dirty="0"/>
          </a:p>
          <a:p>
            <a:pPr marL="0" indent="0">
              <a:buNone/>
            </a:pPr>
            <a:r>
              <a:rPr lang="nl-BE" dirty="0"/>
              <a:t>Jij komt		tu </a:t>
            </a:r>
            <a:r>
              <a:rPr lang="nl-BE" dirty="0" err="1"/>
              <a:t>viens</a:t>
            </a:r>
            <a:endParaRPr lang="nl-BE" dirty="0"/>
          </a:p>
          <a:p>
            <a:pPr marL="0" indent="0">
              <a:buNone/>
            </a:pPr>
            <a:r>
              <a:rPr lang="nl-BE" dirty="0"/>
              <a:t>Hij komt		</a:t>
            </a:r>
            <a:r>
              <a:rPr lang="nl-BE" dirty="0" err="1"/>
              <a:t>il</a:t>
            </a:r>
            <a:r>
              <a:rPr lang="nl-BE" dirty="0"/>
              <a:t> </a:t>
            </a:r>
            <a:r>
              <a:rPr lang="nl-BE" dirty="0" err="1"/>
              <a:t>vient</a:t>
            </a:r>
            <a:endParaRPr lang="nl-BE" dirty="0"/>
          </a:p>
          <a:p>
            <a:pPr marL="0" indent="0">
              <a:buNone/>
            </a:pPr>
            <a:r>
              <a:rPr lang="nl-BE" dirty="0"/>
              <a:t>Zij komt		elle </a:t>
            </a:r>
            <a:r>
              <a:rPr lang="nl-BE" dirty="0" err="1"/>
              <a:t>vient</a:t>
            </a:r>
            <a:endParaRPr lang="nl-BE" dirty="0"/>
          </a:p>
          <a:p>
            <a:pPr marL="0" indent="0">
              <a:buNone/>
            </a:pPr>
            <a:r>
              <a:rPr lang="nl-BE" dirty="0"/>
              <a:t>Wij komen	</a:t>
            </a:r>
            <a:r>
              <a:rPr lang="nl-BE" dirty="0" err="1"/>
              <a:t>nous</a:t>
            </a:r>
            <a:r>
              <a:rPr lang="nl-BE" dirty="0"/>
              <a:t> </a:t>
            </a:r>
            <a:r>
              <a:rPr lang="nl-BE" dirty="0" err="1"/>
              <a:t>venons</a:t>
            </a:r>
            <a:r>
              <a:rPr lang="nl-BE" dirty="0"/>
              <a:t>	</a:t>
            </a:r>
          </a:p>
          <a:p>
            <a:pPr marL="0" indent="0">
              <a:buNone/>
            </a:pPr>
            <a:r>
              <a:rPr lang="nl-BE" dirty="0"/>
              <a:t>Jullie komen	</a:t>
            </a:r>
            <a:r>
              <a:rPr lang="nl-BE" dirty="0" err="1"/>
              <a:t>vous</a:t>
            </a:r>
            <a:r>
              <a:rPr lang="nl-BE" dirty="0"/>
              <a:t> </a:t>
            </a:r>
            <a:r>
              <a:rPr lang="nl-BE" dirty="0" err="1"/>
              <a:t>venez</a:t>
            </a:r>
            <a:endParaRPr lang="nl-BE" dirty="0"/>
          </a:p>
          <a:p>
            <a:pPr marL="0" indent="0">
              <a:buNone/>
            </a:pPr>
            <a:r>
              <a:rPr lang="nl-BE" dirty="0"/>
              <a:t>Zij komen (M)	</a:t>
            </a:r>
            <a:r>
              <a:rPr lang="nl-BE" dirty="0" err="1"/>
              <a:t>ils</a:t>
            </a:r>
            <a:r>
              <a:rPr lang="nl-BE" dirty="0"/>
              <a:t> </a:t>
            </a:r>
            <a:r>
              <a:rPr lang="nl-BE" dirty="0" err="1"/>
              <a:t>viennent</a:t>
            </a:r>
            <a:endParaRPr lang="nl-BE" dirty="0"/>
          </a:p>
          <a:p>
            <a:pPr marL="0" indent="0">
              <a:buNone/>
            </a:pPr>
            <a:r>
              <a:rPr lang="nl-BE" dirty="0"/>
              <a:t>Zij komen (V)	</a:t>
            </a:r>
            <a:r>
              <a:rPr lang="nl-BE" dirty="0" err="1"/>
              <a:t>elles</a:t>
            </a:r>
            <a:r>
              <a:rPr lang="nl-BE" dirty="0"/>
              <a:t>  </a:t>
            </a:r>
            <a:r>
              <a:rPr lang="nl-BE" dirty="0" err="1"/>
              <a:t>viennent</a:t>
            </a:r>
            <a:endParaRPr lang="nl-BE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45671F1-86F0-454B-89FB-7C04CDE433DE}"/>
              </a:ext>
            </a:extLst>
          </p:cNvPr>
          <p:cNvSpPr txBox="1"/>
          <p:nvPr/>
        </p:nvSpPr>
        <p:spPr>
          <a:xfrm>
            <a:off x="8269357" y="2232991"/>
            <a:ext cx="26709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Duw op de luidspreker om de vervoeging van </a:t>
            </a:r>
            <a:r>
              <a:rPr lang="nl-BE" dirty="0" err="1"/>
              <a:t>venir</a:t>
            </a:r>
            <a:r>
              <a:rPr lang="nl-BE" dirty="0"/>
              <a:t> nog eens te horen.  Je kan de woorden herhalen. </a:t>
            </a:r>
          </a:p>
        </p:txBody>
      </p:sp>
      <p:pic>
        <p:nvPicPr>
          <p:cNvPr id="6" name="venir">
            <a:hlinkClick r:id="" action="ppaction://media"/>
            <a:extLst>
              <a:ext uri="{FF2B5EF4-FFF2-40B4-BE49-F238E27FC236}">
                <a16:creationId xmlns:a16="http://schemas.microsoft.com/office/drawing/2014/main" id="{A81631A6-598D-415C-83D2-5C65A865832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507896" y="382385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29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83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DBC890-8956-4074-A2AC-8FCA2C057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Werkwoord </a:t>
            </a:r>
            <a:r>
              <a:rPr lang="nl-BE" dirty="0" err="1"/>
              <a:t>venir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AEE91A-C684-4C61-B983-1D3F3FE4B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2435" y="1350137"/>
            <a:ext cx="2511287" cy="46133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2800" dirty="0"/>
              <a:t>je </a:t>
            </a:r>
            <a:r>
              <a:rPr lang="nl-BE" sz="2800" dirty="0" err="1"/>
              <a:t>vien</a:t>
            </a:r>
            <a:r>
              <a:rPr lang="nl-BE" sz="2800" dirty="0" err="1">
                <a:solidFill>
                  <a:srgbClr val="FF0000"/>
                </a:solidFill>
              </a:rPr>
              <a:t>s</a:t>
            </a:r>
            <a:endParaRPr lang="nl-BE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BE" sz="2800" dirty="0"/>
              <a:t>tu </a:t>
            </a:r>
            <a:r>
              <a:rPr lang="nl-BE" sz="2800" dirty="0" err="1"/>
              <a:t>vien</a:t>
            </a:r>
            <a:r>
              <a:rPr lang="nl-BE" sz="2800" dirty="0" err="1">
                <a:solidFill>
                  <a:srgbClr val="FF0000"/>
                </a:solidFill>
              </a:rPr>
              <a:t>s</a:t>
            </a:r>
            <a:endParaRPr lang="nl-BE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BE" sz="2800" dirty="0" err="1"/>
              <a:t>il</a:t>
            </a:r>
            <a:r>
              <a:rPr lang="nl-BE" sz="2800" dirty="0"/>
              <a:t> </a:t>
            </a:r>
            <a:r>
              <a:rPr lang="nl-BE" sz="2800" dirty="0" err="1"/>
              <a:t>vien</a:t>
            </a:r>
            <a:r>
              <a:rPr lang="nl-BE" sz="2800" dirty="0" err="1">
                <a:solidFill>
                  <a:srgbClr val="FF0000"/>
                </a:solidFill>
              </a:rPr>
              <a:t>t</a:t>
            </a:r>
            <a:endParaRPr lang="nl-BE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BE" sz="2800" dirty="0"/>
              <a:t>elle </a:t>
            </a:r>
            <a:r>
              <a:rPr lang="nl-BE" sz="2800" dirty="0" err="1"/>
              <a:t>vien</a:t>
            </a:r>
            <a:r>
              <a:rPr lang="nl-BE" sz="2800" dirty="0" err="1">
                <a:solidFill>
                  <a:srgbClr val="FF0000"/>
                </a:solidFill>
              </a:rPr>
              <a:t>t</a:t>
            </a:r>
            <a:endParaRPr lang="nl-BE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BE" sz="2800" dirty="0" err="1"/>
              <a:t>nous</a:t>
            </a:r>
            <a:r>
              <a:rPr lang="nl-BE" sz="2800" dirty="0"/>
              <a:t> </a:t>
            </a:r>
            <a:r>
              <a:rPr lang="nl-BE" sz="2800" dirty="0" err="1"/>
              <a:t>ven</a:t>
            </a:r>
            <a:r>
              <a:rPr lang="nl-BE" sz="2800" dirty="0" err="1">
                <a:solidFill>
                  <a:srgbClr val="00B050"/>
                </a:solidFill>
              </a:rPr>
              <a:t>ons</a:t>
            </a:r>
            <a:endParaRPr lang="nl-BE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nl-BE" sz="2800" dirty="0" err="1"/>
              <a:t>vous</a:t>
            </a:r>
            <a:r>
              <a:rPr lang="nl-BE" sz="2800" dirty="0"/>
              <a:t> </a:t>
            </a:r>
            <a:r>
              <a:rPr lang="nl-BE" sz="2800" dirty="0" err="1"/>
              <a:t>ven</a:t>
            </a:r>
            <a:r>
              <a:rPr lang="nl-BE" sz="2800" dirty="0" err="1">
                <a:solidFill>
                  <a:srgbClr val="00B050"/>
                </a:solidFill>
              </a:rPr>
              <a:t>ez</a:t>
            </a:r>
            <a:endParaRPr lang="nl-BE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nl-BE" sz="2800" dirty="0" err="1"/>
              <a:t>ils</a:t>
            </a:r>
            <a:r>
              <a:rPr lang="nl-BE" sz="2800" dirty="0"/>
              <a:t> </a:t>
            </a:r>
            <a:r>
              <a:rPr lang="nl-BE" sz="2800" dirty="0" err="1"/>
              <a:t>vie</a:t>
            </a:r>
            <a:r>
              <a:rPr lang="nl-BE" sz="2800" dirty="0" err="1">
                <a:solidFill>
                  <a:srgbClr val="FF0000"/>
                </a:solidFill>
              </a:rPr>
              <a:t>nn</a:t>
            </a:r>
            <a:r>
              <a:rPr lang="nl-BE" sz="2800" dirty="0" err="1"/>
              <a:t>ent</a:t>
            </a:r>
            <a:endParaRPr lang="nl-BE" sz="2800" dirty="0"/>
          </a:p>
          <a:p>
            <a:pPr marL="0" indent="0">
              <a:buNone/>
            </a:pPr>
            <a:r>
              <a:rPr lang="nl-BE" sz="2800" dirty="0" err="1"/>
              <a:t>elles</a:t>
            </a:r>
            <a:r>
              <a:rPr lang="nl-BE" sz="2800" dirty="0"/>
              <a:t> </a:t>
            </a:r>
            <a:r>
              <a:rPr lang="nl-BE" sz="2800" dirty="0" err="1"/>
              <a:t>vie</a:t>
            </a:r>
            <a:r>
              <a:rPr lang="nl-BE" sz="2800" dirty="0" err="1">
                <a:solidFill>
                  <a:srgbClr val="FF0000"/>
                </a:solidFill>
              </a:rPr>
              <a:t>nn</a:t>
            </a:r>
            <a:r>
              <a:rPr lang="nl-BE" sz="2800" dirty="0" err="1"/>
              <a:t>ent</a:t>
            </a:r>
            <a:endParaRPr lang="nl-BE" sz="28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920D88D-44F7-468D-8913-BDC462FF68C5}"/>
              </a:ext>
            </a:extLst>
          </p:cNvPr>
          <p:cNvSpPr txBox="1"/>
          <p:nvPr/>
        </p:nvSpPr>
        <p:spPr>
          <a:xfrm>
            <a:off x="7297055" y="2601566"/>
            <a:ext cx="4457623" cy="646331"/>
          </a:xfrm>
          <a:prstGeom prst="rect">
            <a:avLst/>
          </a:prstGeom>
          <a:noFill/>
          <a:ln w="95250" cmpd="thickThin"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nl-BE" dirty="0"/>
              <a:t>Bestudeer aandachtig de gekleurde opmerkingen!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7531127-68BC-4615-A69D-7CC83213D093}"/>
              </a:ext>
            </a:extLst>
          </p:cNvPr>
          <p:cNvSpPr txBox="1"/>
          <p:nvPr/>
        </p:nvSpPr>
        <p:spPr>
          <a:xfrm>
            <a:off x="7347617" y="4317722"/>
            <a:ext cx="4457623" cy="369332"/>
          </a:xfrm>
          <a:prstGeom prst="rect">
            <a:avLst/>
          </a:prstGeom>
          <a:noFill/>
          <a:ln w="95250" cmpd="thickThin"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nl-BE" dirty="0"/>
              <a:t>Herhaal het werkwoord tot je het kent.</a:t>
            </a:r>
          </a:p>
        </p:txBody>
      </p:sp>
    </p:spTree>
    <p:extLst>
      <p:ext uri="{BB962C8B-B14F-4D97-AF65-F5344CB8AC3E}">
        <p14:creationId xmlns:p14="http://schemas.microsoft.com/office/powerpoint/2010/main" val="334027082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22</TotalTime>
  <Words>147</Words>
  <Application>Microsoft Office PowerPoint</Application>
  <PresentationFormat>Breedbeeld</PresentationFormat>
  <Paragraphs>33</Paragraphs>
  <Slides>4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Gill Sans MT</vt:lpstr>
      <vt:lpstr>Impact</vt:lpstr>
      <vt:lpstr>Badge</vt:lpstr>
      <vt:lpstr>Werkwoord Venir (Speel de powerpoint af in diavoorstelling)</vt:lpstr>
      <vt:lpstr>Venir = komen</vt:lpstr>
      <vt:lpstr>Werkwoord Venir</vt:lpstr>
      <vt:lpstr>Werkwoord venir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Werkwoord Venir (Speel de powerpoint af in diavoorstelling)</dc:title>
  <dc:creator>Stephanie</dc:creator>
  <cp:lastModifiedBy>wim vandenhouten</cp:lastModifiedBy>
  <cp:revision>3</cp:revision>
  <dcterms:created xsi:type="dcterms:W3CDTF">2020-04-29T07:39:09Z</dcterms:created>
  <dcterms:modified xsi:type="dcterms:W3CDTF">2020-05-02T08:41:30Z</dcterms:modified>
</cp:coreProperties>
</file>