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969D-939F-451F-A8B8-27D2D2ACFBC6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477E-0D29-4A9B-BDC9-67A4BCFCAB62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1F33-75AD-4AEE-9F2C-B362CC637893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D1418-F315-4BEA-B143-73C96AE9CC24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DB6C6-1805-4DC9-A11D-E9A2A738BC56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1A90D-A686-46C5-8B75-3B95D741C35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482C1-9140-4D9B-9350-6B929356F395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AF73-D587-4847-8D4F-79D4A96BCCFA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BC35-4819-42D1-A680-1C7E4403F3A8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158C2-59BE-438D-BBCA-E7059C16521F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1654-D288-4E3C-8194-A5204A7CCD9A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F84C6-A28C-4AF8-93AA-4B05E673B379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EA4F-2FDB-4632-A473-3248C5CE072B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D327-F87A-4E8E-B234-10CB56C8D7E2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1B84D-F044-48E0-9FDD-2CD880612250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1CC5B-351A-4A14-8FF5-D925D5E775E6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862D-C398-4313-841B-0F7447CC220A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44AC5-7C00-41BA-AA84-AD6D05AA323A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5BD9-11BE-436D-82FD-853728F6A476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3CE8FA-3866-4771-8453-6143CD4010DA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0444-BE97-40CC-9840-0207B42D3176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7E06F-4528-48B2-9180-A7B5E1DDBB7D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BA8F1F-34C0-4ACC-85E1-BBAA55CDBA10}" type="datetimeFigureOut">
              <a:rPr lang="nl-BE"/>
              <a:pPr>
                <a:defRPr/>
              </a:pPr>
              <a:t>21/06/2013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F863E-499D-4EF3-87A9-EABB628067C6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basisschooloostwinkel.be/fotos1213/beroepenhuis/DSCN2171.html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basisschooloostwinkel.be/fotos1213/beroepenhuis/DSCN2187.html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basisschooloostwinkel.be/fotos1213/beroepenhuis/DSCN2183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err="1"/>
              <a:t>aFscheid</a:t>
            </a:r>
            <a:r>
              <a:rPr lang="nl-BE"/>
              <a:t> einde schooljaar</a:t>
            </a:r>
            <a:endParaRPr lang="nl-BE"/>
          </a:p>
        </p:txBody>
      </p:sp>
      <p:sp>
        <p:nvSpPr>
          <p:cNvPr id="5" name="Rechthoek 4"/>
          <p:cNvSpPr/>
          <p:nvPr/>
        </p:nvSpPr>
        <p:spPr>
          <a:xfrm rot="19105766">
            <a:off x="1014945" y="1743735"/>
            <a:ext cx="502894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Einde schooljaar</a:t>
            </a:r>
            <a:endParaRPr lang="nl-NL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19140000">
            <a:off x="784225" y="1576388"/>
            <a:ext cx="5213350" cy="1089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BE" sz="3600"/>
              <a:t>De leuke momenten!!!</a:t>
            </a:r>
            <a:endParaRPr lang="nl-BE" sz="3600"/>
          </a:p>
        </p:txBody>
      </p:sp>
      <p:sp>
        <p:nvSpPr>
          <p:cNvPr id="14338" name="Tijdelijke aanduiding voor tekst 3"/>
          <p:cNvSpPr>
            <a:spLocks noGrp="1"/>
          </p:cNvSpPr>
          <p:nvPr>
            <p:ph type="body" sz="half" idx="2"/>
          </p:nvPr>
        </p:nvSpPr>
        <p:spPr>
          <a:xfrm rot="19140000">
            <a:off x="1298575" y="2252663"/>
            <a:ext cx="5794375" cy="623887"/>
          </a:xfrm>
        </p:spPr>
        <p:txBody>
          <a:bodyPr/>
          <a:lstStyle/>
          <a:p>
            <a:endParaRPr lang="nl-NL"/>
          </a:p>
        </p:txBody>
      </p:sp>
      <p:pic>
        <p:nvPicPr>
          <p:cNvPr id="1026" name="Picture 2" descr="http://www.basisschooloostwinkel.be/fotos1213/beroepenhuis/full/DSCN217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535173">
            <a:off x="3735388" y="2374900"/>
            <a:ext cx="43370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basisschooloostwinkel.be/fotos1213/beroepenhuis/full/DSCN218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3367796">
            <a:off x="3808412" y="2417763"/>
            <a:ext cx="4251325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www.basisschooloostwinkel.be/fotos1213/beroepenhuis/full/DSCN2186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4513" y="2060575"/>
            <a:ext cx="30988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994267">
            <a:off x="4354513" y="1985963"/>
            <a:ext cx="3282950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sther\Pictures\PhotoFunia-3f043d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18334">
            <a:off x="3200400" y="557213"/>
            <a:ext cx="281305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Esther\Pictures\PhotoFunia-3f08d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281192">
            <a:off x="3194050" y="498475"/>
            <a:ext cx="2868613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 rot="19111747">
            <a:off x="-91124" y="790778"/>
            <a:ext cx="4392548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Het einde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van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bassischool</a:t>
            </a:r>
            <a:endParaRPr lang="nl-NL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 rot="-2473101">
            <a:off x="1997075" y="1233488"/>
            <a:ext cx="75057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Franklin Gothic Book" pitchFamily="34" charset="0"/>
              </a:rPr>
              <a:t>We zetten een grote stap, volgend jaar een toets om de haverklap</a:t>
            </a:r>
          </a:p>
          <a:p>
            <a:r>
              <a:rPr lang="nl-BE">
                <a:latin typeface="Franklin Gothic Book" pitchFamily="34" charset="0"/>
              </a:rPr>
              <a:t>Weer een nieuwe boekentas, beter dan een aktetas</a:t>
            </a:r>
          </a:p>
          <a:p>
            <a:r>
              <a:rPr lang="nl-BE">
                <a:latin typeface="Franklin Gothic Book" pitchFamily="34" charset="0"/>
              </a:rPr>
              <a:t>Leren werken met een kompas, voor het zoeken van de klas</a:t>
            </a:r>
          </a:p>
          <a:p>
            <a:r>
              <a:rPr lang="nl-BE">
                <a:latin typeface="Franklin Gothic Book" pitchFamily="34" charset="0"/>
              </a:rPr>
              <a:t>Niet weten wat te dragen, dan maar aan de mama vragen</a:t>
            </a:r>
          </a:p>
          <a:p>
            <a:r>
              <a:rPr lang="nl-BE">
                <a:latin typeface="Franklin Gothic Book" pitchFamily="34" charset="0"/>
              </a:rPr>
              <a:t>Werken alle weekdagen, dus maar wachten op de zaterdagen</a:t>
            </a:r>
          </a:p>
          <a:p>
            <a:r>
              <a:rPr lang="nl-BE">
                <a:latin typeface="Franklin Gothic Book" pitchFamily="34" charset="0"/>
              </a:rPr>
              <a:t>Streven naar toets verslagen, met een papa die aan je oor staat te zagen</a:t>
            </a:r>
          </a:p>
          <a:p>
            <a:r>
              <a:rPr lang="nl-BE">
                <a:latin typeface="Franklin Gothic Book" pitchFamily="34" charset="0"/>
              </a:rPr>
              <a:t>Hoeveel je zal hebben, op de thema’s vol spinnenwebben</a:t>
            </a:r>
          </a:p>
          <a:p>
            <a:r>
              <a:rPr lang="nl-BE">
                <a:latin typeface="Franklin Gothic Book" pitchFamily="34" charset="0"/>
              </a:rPr>
              <a:t>Alle boeken zijn dicht geslagen, nu maar uitkijken naar de vakantiedagen</a:t>
            </a:r>
          </a:p>
          <a:p>
            <a:r>
              <a:rPr lang="nl-BE">
                <a:latin typeface="Franklin Gothic Book" pitchFamily="34" charset="0"/>
              </a:rPr>
              <a:t>We gaan jullie heel hard missen, we hadden een band vol hindernissen </a:t>
            </a:r>
          </a:p>
          <a:p>
            <a:r>
              <a:rPr lang="nl-BE">
                <a:latin typeface="Franklin Gothic Book" pitchFamily="34" charset="0"/>
              </a:rPr>
              <a:t>We zijn er heelhuids uitgekomen en we hopen dat we jullie op onze nieuwe school mogen verwelkomen!</a:t>
            </a:r>
          </a:p>
          <a:p>
            <a:endParaRPr lang="nl-BE">
              <a:latin typeface="Franklin Gothic Book" pitchFamily="34" charset="0"/>
            </a:endParaRPr>
          </a:p>
          <a:p>
            <a:r>
              <a:rPr lang="nl-BE">
                <a:latin typeface="Franklin Gothic Book" pitchFamily="34" charset="0"/>
              </a:rPr>
              <a:t>Groetjes het zesde leerjaar!</a:t>
            </a:r>
          </a:p>
          <a:p>
            <a:endParaRPr lang="nl-BE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82</TotalTime>
  <Words>124</Words>
  <Application>Microsoft Office PowerPoint</Application>
  <PresentationFormat>Diavoorstelling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Ontwerpsjabloon</vt:lpstr>
      </vt:variant>
      <vt:variant>
        <vt:i4>5</vt:i4>
      </vt:variant>
      <vt:variant>
        <vt:lpstr>Diatitels</vt:lpstr>
      </vt:variant>
      <vt:variant>
        <vt:i4>4</vt:i4>
      </vt:variant>
    </vt:vector>
  </HeadingPairs>
  <TitlesOfParts>
    <vt:vector size="15" baseType="lpstr">
      <vt:lpstr>Franklin Gothic Book</vt:lpstr>
      <vt:lpstr>Arial</vt:lpstr>
      <vt:lpstr>Franklin Gothic Medium</vt:lpstr>
      <vt:lpstr>Wingdings</vt:lpstr>
      <vt:lpstr>Calibri</vt:lpstr>
      <vt:lpstr>Tunga</vt:lpstr>
      <vt:lpstr>Hoeken</vt:lpstr>
      <vt:lpstr>Hoeken</vt:lpstr>
      <vt:lpstr>Hoeken</vt:lpstr>
      <vt:lpstr>Hoeken</vt:lpstr>
      <vt:lpstr>Hoeken</vt:lpstr>
      <vt:lpstr>Dia 1</vt:lpstr>
      <vt:lpstr>DE LEUKE MOMENTEN!!!</vt:lpstr>
      <vt:lpstr>Dia 3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Esther</dc:creator>
  <cp:lastModifiedBy>msi2</cp:lastModifiedBy>
  <cp:revision>7</cp:revision>
  <dcterms:created xsi:type="dcterms:W3CDTF">2013-06-13T16:46:18Z</dcterms:created>
  <dcterms:modified xsi:type="dcterms:W3CDTF">2013-06-21T11:31:16Z</dcterms:modified>
</cp:coreProperties>
</file>