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81813" cy="100155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B24EE871-216B-4AA4-9946-A62784326838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5F441F0A-C4FA-4F0D-8027-2CB06D47B34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134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42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639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89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782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809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297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22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57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292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07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7EAE4-6050-487C-AC5C-5C6687E6D791}" type="datetimeFigureOut">
              <a:rPr lang="nl-BE" smtClean="0"/>
              <a:t>6/02/2013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2F5D-80F2-4D55-BF80-2E5C1621F60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349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ip.be/fv/fv01/werking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Kerncentrales in België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3096344" cy="1752600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Maarten Neyens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2B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3817607" cy="286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3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Inhoud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Inhoud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Wat is een kerncentrale?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Op de kaart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Kerncentrale van Doel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Kerncentrale van </a:t>
            </a:r>
            <a:r>
              <a:rPr lang="nl-BE" dirty="0" err="1" smtClean="0">
                <a:solidFill>
                  <a:schemeClr val="bg1"/>
                </a:solidFill>
              </a:rPr>
              <a:t>Tihange</a:t>
            </a:r>
            <a:endParaRPr lang="nl-BE" dirty="0" smtClean="0">
              <a:solidFill>
                <a:schemeClr val="bg1"/>
              </a:solidFill>
            </a:endParaRPr>
          </a:p>
          <a:p>
            <a:r>
              <a:rPr lang="nl-BE" dirty="0" smtClean="0">
                <a:solidFill>
                  <a:schemeClr val="bg1"/>
                </a:solidFill>
              </a:rPr>
              <a:t>Foto’s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Vragen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62327"/>
            <a:ext cx="3528814" cy="2276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059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Wat is een kerncentrale?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5112568"/>
          </a:xfrm>
        </p:spPr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Elektriciteitscentrale die elektriciteit opwekt  met behulp van kernsplijting in één of meer kernreactore</a:t>
            </a:r>
            <a:r>
              <a:rPr lang="nl-BE" dirty="0" smtClean="0">
                <a:solidFill>
                  <a:schemeClr val="bg1"/>
                </a:solidFill>
              </a:rPr>
              <a:t>n. </a:t>
            </a:r>
          </a:p>
          <a:p>
            <a:r>
              <a:rPr lang="nl-BE" sz="2800" dirty="0" smtClean="0">
                <a:solidFill>
                  <a:schemeClr val="bg1"/>
                </a:solidFill>
              </a:rPr>
              <a:t>Uranium</a:t>
            </a:r>
          </a:p>
          <a:p>
            <a:r>
              <a:rPr lang="nl-BE" sz="2800" dirty="0" smtClean="0">
                <a:solidFill>
                  <a:schemeClr val="bg1"/>
                </a:solidFill>
              </a:rPr>
              <a:t>Radioactief afval</a:t>
            </a:r>
          </a:p>
          <a:p>
            <a:pPr marL="0" indent="0">
              <a:buNone/>
            </a:pPr>
            <a:endParaRPr lang="nl-BE" sz="2800" dirty="0" smtClean="0">
              <a:solidFill>
                <a:schemeClr val="tx2">
                  <a:lumMod val="50000"/>
                </a:schemeClr>
              </a:solidFill>
              <a:hlinkClick r:id="rId2"/>
            </a:endParaRPr>
          </a:p>
          <a:p>
            <a:pPr marL="0" indent="0">
              <a:buNone/>
            </a:pPr>
            <a:endParaRPr lang="nl-BE" sz="2800" dirty="0">
              <a:hlinkClick r:id="rId2"/>
            </a:endParaRPr>
          </a:p>
          <a:p>
            <a:pPr marL="0" indent="0">
              <a:buNone/>
            </a:pPr>
            <a:endParaRPr lang="nl-BE" sz="2800" dirty="0" smtClean="0">
              <a:hlinkClick r:id="rId2"/>
            </a:endParaRPr>
          </a:p>
          <a:p>
            <a:pPr marL="0" indent="0">
              <a:buNone/>
            </a:pPr>
            <a:endParaRPr lang="nl-BE" sz="2800" dirty="0">
              <a:hlinkClick r:id="rId2"/>
            </a:endParaRPr>
          </a:p>
          <a:p>
            <a:pPr marL="0" indent="0">
              <a:buNone/>
            </a:pPr>
            <a:endParaRPr lang="nl-BE" sz="2800" dirty="0" smtClean="0">
              <a:hlinkClick r:id="rId2"/>
            </a:endParaRPr>
          </a:p>
          <a:p>
            <a:pPr marL="0" indent="0">
              <a:buNone/>
            </a:pPr>
            <a:r>
              <a:rPr lang="nl-BE" sz="2800" dirty="0" smtClean="0">
                <a:hlinkClick r:id="rId2"/>
              </a:rPr>
              <a:t>http</a:t>
            </a:r>
            <a:r>
              <a:rPr lang="nl-BE" sz="2800" dirty="0">
                <a:hlinkClick r:id="rId2"/>
              </a:rPr>
              <a:t>://</a:t>
            </a:r>
            <a:r>
              <a:rPr lang="nl-BE" sz="2800" dirty="0" smtClean="0">
                <a:hlinkClick r:id="rId2"/>
              </a:rPr>
              <a:t>www.sip.be/fv/fv01/werking.html</a:t>
            </a:r>
            <a:endParaRPr lang="nl-BE" sz="2800" dirty="0" smtClean="0"/>
          </a:p>
          <a:p>
            <a:endParaRPr lang="nl-BE" sz="2800" dirty="0" smtClean="0"/>
          </a:p>
          <a:p>
            <a:endParaRPr lang="nl-B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52387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7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Op de kaart</a:t>
            </a: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681042" cy="468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97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Kerncentrale van Doel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Gelegen in de haven van Antwerpen, aan de Schelde</a:t>
            </a:r>
          </a:p>
          <a:p>
            <a:r>
              <a:rPr lang="nl-BE" sz="2800" dirty="0" smtClean="0">
                <a:solidFill>
                  <a:schemeClr val="bg1"/>
                </a:solidFill>
              </a:rPr>
              <a:t>Vier kernreactoren</a:t>
            </a:r>
          </a:p>
          <a:p>
            <a:r>
              <a:rPr lang="nl-BE" sz="2800" dirty="0" smtClean="0">
                <a:solidFill>
                  <a:schemeClr val="bg1"/>
                </a:solidFill>
              </a:rPr>
              <a:t>Electrabel</a:t>
            </a:r>
          </a:p>
          <a:p>
            <a:r>
              <a:rPr lang="nl-BE" sz="2800" dirty="0" smtClean="0">
                <a:solidFill>
                  <a:schemeClr val="bg1"/>
                </a:solidFill>
              </a:rPr>
              <a:t>Scheurtjes in het reactorvat</a:t>
            </a:r>
          </a:p>
          <a:p>
            <a:endParaRPr lang="nl-B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2808312" cy="210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80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Kerncentrale van </a:t>
            </a:r>
            <a:r>
              <a:rPr lang="nl-BE" dirty="0" err="1" smtClean="0">
                <a:solidFill>
                  <a:schemeClr val="bg1"/>
                </a:solidFill>
              </a:rPr>
              <a:t>Tihange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800" dirty="0" smtClean="0">
                <a:solidFill>
                  <a:schemeClr val="bg1"/>
                </a:solidFill>
              </a:rPr>
              <a:t>Gelegen in Hoei, in de provincie Luik</a:t>
            </a:r>
          </a:p>
          <a:p>
            <a:r>
              <a:rPr lang="nl-BE" sz="2800" dirty="0" smtClean="0">
                <a:solidFill>
                  <a:schemeClr val="bg1"/>
                </a:solidFill>
              </a:rPr>
              <a:t>Drie kernreactoren</a:t>
            </a:r>
          </a:p>
          <a:p>
            <a:r>
              <a:rPr lang="nl-BE" sz="2800" dirty="0" smtClean="0">
                <a:solidFill>
                  <a:schemeClr val="bg1"/>
                </a:solidFill>
              </a:rPr>
              <a:t>Electrabel en SPE</a:t>
            </a:r>
          </a:p>
          <a:p>
            <a:r>
              <a:rPr lang="nl-BE" sz="2800" dirty="0" smtClean="0">
                <a:solidFill>
                  <a:schemeClr val="bg1"/>
                </a:solidFill>
              </a:rPr>
              <a:t>Ook scheurtjes in reactorvat</a:t>
            </a:r>
          </a:p>
          <a:p>
            <a:endParaRPr lang="nl-BE" sz="2800" dirty="0" smtClean="0"/>
          </a:p>
          <a:p>
            <a:endParaRPr lang="nl-BE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77072"/>
            <a:ext cx="302984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3126506" cy="203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04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Foto’s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800" b="0" dirty="0" smtClean="0">
                <a:solidFill>
                  <a:schemeClr val="bg1"/>
                </a:solidFill>
              </a:rPr>
              <a:t>Doel</a:t>
            </a:r>
            <a:endParaRPr lang="nl-BE" sz="2800" b="0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BE" sz="2800" b="0" dirty="0" err="1" smtClean="0">
                <a:solidFill>
                  <a:schemeClr val="bg1"/>
                </a:solidFill>
              </a:rPr>
              <a:t>Tihange</a:t>
            </a:r>
            <a:endParaRPr lang="nl-BE" sz="2800" b="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2304256" cy="158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9" y="4221088"/>
            <a:ext cx="2662619" cy="1996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43471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81" y="4395657"/>
            <a:ext cx="25336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800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Vragen</a:t>
            </a: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583357"/>
            <a:ext cx="8229600" cy="4525963"/>
          </a:xfrm>
        </p:spPr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Wat is een kerncentrale?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Waar ligt de kerncentrale van Doel?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Van wie is de kerncentrale in </a:t>
            </a:r>
            <a:r>
              <a:rPr lang="nl-BE" dirty="0" err="1" smtClean="0">
                <a:solidFill>
                  <a:schemeClr val="bg1"/>
                </a:solidFill>
              </a:rPr>
              <a:t>Tihange</a:t>
            </a:r>
            <a:r>
              <a:rPr lang="nl-BE" dirty="0" smtClean="0">
                <a:solidFill>
                  <a:schemeClr val="bg1"/>
                </a:solidFill>
              </a:rPr>
              <a:t>?</a:t>
            </a:r>
          </a:p>
          <a:p>
            <a:r>
              <a:rPr lang="nl-BE" dirty="0" smtClean="0">
                <a:solidFill>
                  <a:schemeClr val="bg1"/>
                </a:solidFill>
              </a:rPr>
              <a:t>Wat is er gevonden in het kernreactorvat van Doel en </a:t>
            </a:r>
            <a:r>
              <a:rPr lang="nl-BE" dirty="0" err="1" smtClean="0">
                <a:solidFill>
                  <a:schemeClr val="bg1"/>
                </a:solidFill>
              </a:rPr>
              <a:t>Tihange</a:t>
            </a:r>
            <a:r>
              <a:rPr lang="nl-BE" dirty="0" smtClean="0">
                <a:solidFill>
                  <a:schemeClr val="bg1"/>
                </a:solidFill>
              </a:rPr>
              <a:t>?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293096"/>
            <a:ext cx="333208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52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/>
                </a:solidFill>
              </a:rPr>
              <a:t>Dank u voor jullie aandacht!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134</Words>
  <Application>Microsoft Office PowerPoint</Application>
  <PresentationFormat>Diavoorstelling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Kerncentrales in België</vt:lpstr>
      <vt:lpstr>Inhoud</vt:lpstr>
      <vt:lpstr>Wat is een kerncentrale?</vt:lpstr>
      <vt:lpstr>Op de kaart</vt:lpstr>
      <vt:lpstr>Kerncentrale van Doel</vt:lpstr>
      <vt:lpstr>Kerncentrale van Tihange</vt:lpstr>
      <vt:lpstr>Foto’s</vt:lpstr>
      <vt:lpstr>Vragen</vt:lpstr>
      <vt:lpstr>Dank u voor jullie aandacht!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Kerncentrales in België</dc:title>
  <dc:creator>Ronald Dumolin</dc:creator>
  <cp:lastModifiedBy>Gebruiker</cp:lastModifiedBy>
  <cp:revision>15</cp:revision>
  <cp:lastPrinted>2013-01-31T16:47:42Z</cp:lastPrinted>
  <dcterms:created xsi:type="dcterms:W3CDTF">2013-01-11T09:48:02Z</dcterms:created>
  <dcterms:modified xsi:type="dcterms:W3CDTF">2013-02-06T14:02:59Z</dcterms:modified>
</cp:coreProperties>
</file>