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B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44CE5-DE77-4B35-B150-7779423D1C1D}" type="datetimeFigureOut">
              <a:rPr lang="nl-BE" smtClean="0"/>
              <a:t>18/10/2012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8D17D-2AC2-424E-9955-B6363A64D9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122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8D17D-2AC2-424E-9955-B6363A64D951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830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6288-A5EA-473F-B919-9CBB373267C8}" type="datetimeFigureOut">
              <a:rPr lang="nl-BE" smtClean="0"/>
              <a:t>18/10/2012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4B2C-335B-4972-A430-A27570BBA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776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6288-A5EA-473F-B919-9CBB373267C8}" type="datetimeFigureOut">
              <a:rPr lang="nl-BE" smtClean="0"/>
              <a:t>18/10/2012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4B2C-335B-4972-A430-A27570BBA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766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6288-A5EA-473F-B919-9CBB373267C8}" type="datetimeFigureOut">
              <a:rPr lang="nl-BE" smtClean="0"/>
              <a:t>18/10/2012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4B2C-335B-4972-A430-A27570BBA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288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6288-A5EA-473F-B919-9CBB373267C8}" type="datetimeFigureOut">
              <a:rPr lang="nl-BE" smtClean="0"/>
              <a:t>18/10/2012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4B2C-335B-4972-A430-A27570BBA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129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6288-A5EA-473F-B919-9CBB373267C8}" type="datetimeFigureOut">
              <a:rPr lang="nl-BE" smtClean="0"/>
              <a:t>18/10/2012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4B2C-335B-4972-A430-A27570BBA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87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6288-A5EA-473F-B919-9CBB373267C8}" type="datetimeFigureOut">
              <a:rPr lang="nl-BE" smtClean="0"/>
              <a:t>18/10/2012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4B2C-335B-4972-A430-A27570BBA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48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6288-A5EA-473F-B919-9CBB373267C8}" type="datetimeFigureOut">
              <a:rPr lang="nl-BE" smtClean="0"/>
              <a:t>18/10/2012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4B2C-335B-4972-A430-A27570BBA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341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6288-A5EA-473F-B919-9CBB373267C8}" type="datetimeFigureOut">
              <a:rPr lang="nl-BE" smtClean="0"/>
              <a:t>18/10/2012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4B2C-335B-4972-A430-A27570BBA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207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6288-A5EA-473F-B919-9CBB373267C8}" type="datetimeFigureOut">
              <a:rPr lang="nl-BE" smtClean="0"/>
              <a:t>18/10/2012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4B2C-335B-4972-A430-A27570BBA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504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6288-A5EA-473F-B919-9CBB373267C8}" type="datetimeFigureOut">
              <a:rPr lang="nl-BE" smtClean="0"/>
              <a:t>18/10/2012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4B2C-335B-4972-A430-A27570BBA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579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6288-A5EA-473F-B919-9CBB373267C8}" type="datetimeFigureOut">
              <a:rPr lang="nl-BE" smtClean="0"/>
              <a:t>18/10/2012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4B2C-335B-4972-A430-A27570BBA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069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A6288-A5EA-473F-B919-9CBB373267C8}" type="datetimeFigureOut">
              <a:rPr lang="nl-BE" smtClean="0"/>
              <a:t>18/10/2012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B4B2C-335B-4972-A430-A27570BBA7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405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Verpakking van fruitsap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19671" y="4725144"/>
            <a:ext cx="6070103" cy="1248544"/>
          </a:xfrm>
        </p:spPr>
        <p:txBody>
          <a:bodyPr/>
          <a:lstStyle/>
          <a:p>
            <a:r>
              <a:rPr lang="nl-NL" sz="3600" dirty="0">
                <a:solidFill>
                  <a:srgbClr val="C00000"/>
                </a:solidFill>
              </a:rPr>
              <a:t>Maarten Neyens                       2B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28590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8566"/>
            <a:ext cx="8229600" cy="1143000"/>
          </a:xfrm>
        </p:spPr>
        <p:txBody>
          <a:bodyPr/>
          <a:lstStyle/>
          <a:p>
            <a:r>
              <a:rPr lang="nl-BE" sz="4000" dirty="0">
                <a:solidFill>
                  <a:srgbClr val="C00000"/>
                </a:solidFill>
              </a:rPr>
              <a:t>Hoeveel lagen heeft een drankkarton?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01208"/>
            <a:ext cx="5651500" cy="792088"/>
          </a:xfrm>
        </p:spPr>
        <p:txBody>
          <a:bodyPr/>
          <a:lstStyle/>
          <a:p>
            <a:r>
              <a:rPr lang="nl-BE" sz="2800" dirty="0">
                <a:solidFill>
                  <a:srgbClr val="C00000"/>
                </a:solidFill>
                <a:ea typeface="+mj-ea"/>
                <a:cs typeface="+mj-cs"/>
              </a:rPr>
              <a:t>Uit hoeveel lagen bestaat een brik?  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492896"/>
            <a:ext cx="30734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3568" y="148478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700" dirty="0">
                <a:solidFill>
                  <a:srgbClr val="C00000"/>
                </a:solidFill>
                <a:ea typeface="+mj-ea"/>
                <a:cs typeface="+mj-cs"/>
              </a:rPr>
              <a:t>Proef: Knip in de drankkarton in twee en probeer de lagen van de drankkarton te tellen?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6022432" y="522920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15B808"/>
                </a:solidFill>
              </a:rPr>
              <a:t>Uit  drie lagen</a:t>
            </a:r>
            <a:endParaRPr lang="nl-BE" dirty="0">
              <a:solidFill>
                <a:srgbClr val="15B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35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C00000"/>
                </a:solidFill>
              </a:rPr>
              <a:t>Uit welke grondstof zijn ze gemaakt?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>
                <a:solidFill>
                  <a:srgbClr val="15B808"/>
                </a:solidFill>
              </a:rPr>
              <a:t>Karton</a:t>
            </a:r>
          </a:p>
          <a:p>
            <a:endParaRPr lang="nl-BE" dirty="0">
              <a:solidFill>
                <a:srgbClr val="15B808"/>
              </a:solidFill>
            </a:endParaRPr>
          </a:p>
          <a:p>
            <a:r>
              <a:rPr lang="nl-BE" dirty="0" smtClean="0">
                <a:solidFill>
                  <a:srgbClr val="15B808"/>
                </a:solidFill>
              </a:rPr>
              <a:t>Plastiek </a:t>
            </a:r>
          </a:p>
          <a:p>
            <a:pPr marL="0" indent="0">
              <a:buNone/>
            </a:pPr>
            <a:endParaRPr lang="nl-BE" dirty="0">
              <a:solidFill>
                <a:srgbClr val="15B808"/>
              </a:solidFill>
            </a:endParaRPr>
          </a:p>
          <a:p>
            <a:r>
              <a:rPr lang="nl-BE" dirty="0" smtClean="0">
                <a:solidFill>
                  <a:srgbClr val="15B808"/>
                </a:solidFill>
              </a:rPr>
              <a:t>aluminium</a:t>
            </a:r>
            <a:endParaRPr lang="nl-BE" dirty="0">
              <a:solidFill>
                <a:srgbClr val="15B80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2458908" cy="255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58" y="429309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carda.be/image/cache/data/Cataloog/Toebehoren/PVC300-500x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2364037" cy="23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4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nl-BE" dirty="0" smtClean="0">
                <a:solidFill>
                  <a:srgbClr val="C00000"/>
                </a:solidFill>
                <a:ea typeface="+mn-ea"/>
                <a:cs typeface="+mn-cs"/>
              </a:rPr>
              <a:t>Voor wat dienen die grondstoffen?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628800"/>
            <a:ext cx="6192688" cy="4597971"/>
          </a:xfrm>
        </p:spPr>
        <p:txBody>
          <a:bodyPr/>
          <a:lstStyle/>
          <a:p>
            <a:pPr marL="0" indent="0">
              <a:buNone/>
            </a:pPr>
            <a:endParaRPr lang="nl-BE" dirty="0" smtClean="0">
              <a:solidFill>
                <a:srgbClr val="C00000"/>
              </a:solidFill>
            </a:endParaRPr>
          </a:p>
          <a:p>
            <a:r>
              <a:rPr lang="nl-BE" sz="2800" dirty="0" smtClean="0">
                <a:solidFill>
                  <a:srgbClr val="C00000"/>
                </a:solidFill>
              </a:rPr>
              <a:t>75% : ….. voor </a:t>
            </a:r>
            <a:r>
              <a:rPr lang="nl-BE" sz="2800" smtClean="0">
                <a:solidFill>
                  <a:srgbClr val="C00000"/>
                </a:solidFill>
              </a:rPr>
              <a:t>de stevigheid. </a:t>
            </a:r>
            <a:endParaRPr lang="nl-BE" sz="2800" dirty="0" smtClean="0">
              <a:solidFill>
                <a:srgbClr val="C00000"/>
              </a:solidFill>
            </a:endParaRPr>
          </a:p>
          <a:p>
            <a:r>
              <a:rPr lang="nl-BE" sz="2800" dirty="0" smtClean="0">
                <a:solidFill>
                  <a:srgbClr val="C00000"/>
                </a:solidFill>
              </a:rPr>
              <a:t>20% : ….. voor de perfecte sluiting en als tussenlaag tussen de andere verschillende lagen.  </a:t>
            </a:r>
            <a:endParaRPr lang="nl-BE" sz="2800" dirty="0">
              <a:solidFill>
                <a:srgbClr val="15B808"/>
              </a:solidFill>
            </a:endParaRPr>
          </a:p>
          <a:p>
            <a:r>
              <a:rPr lang="nl-BE" sz="2800" dirty="0" smtClean="0">
                <a:solidFill>
                  <a:srgbClr val="C00000"/>
                </a:solidFill>
              </a:rPr>
              <a:t>5% : ….. als bescherming tegen licht en lucht.</a:t>
            </a:r>
            <a:r>
              <a:rPr lang="nl-BE" sz="2800" dirty="0">
                <a:solidFill>
                  <a:srgbClr val="15B808"/>
                </a:solidFill>
              </a:rPr>
              <a:t> </a:t>
            </a:r>
            <a:endParaRPr lang="nl-BE" sz="2800" dirty="0">
              <a:solidFill>
                <a:srgbClr val="C0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444208" y="2204864"/>
            <a:ext cx="2699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nl-BE" sz="3200" dirty="0" smtClean="0">
                <a:solidFill>
                  <a:srgbClr val="15B808"/>
                </a:solidFill>
              </a:rPr>
              <a:t>Karton</a:t>
            </a:r>
          </a:p>
          <a:p>
            <a:pPr marL="457200" indent="-457200">
              <a:buFont typeface="Arial" pitchFamily="34" charset="0"/>
              <a:buChar char="•"/>
            </a:pPr>
            <a:endParaRPr lang="nl-BE" sz="3200" dirty="0" smtClean="0">
              <a:solidFill>
                <a:srgbClr val="15B808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nl-BE" sz="3200" dirty="0" smtClean="0">
                <a:solidFill>
                  <a:srgbClr val="15B808"/>
                </a:solidFill>
              </a:rPr>
              <a:t>Plastiek</a:t>
            </a:r>
          </a:p>
          <a:p>
            <a:pPr marL="457200" indent="-457200">
              <a:buFont typeface="Arial" pitchFamily="34" charset="0"/>
              <a:buChar char="•"/>
            </a:pPr>
            <a:endParaRPr lang="nl-BE" sz="3200" dirty="0" smtClean="0">
              <a:solidFill>
                <a:srgbClr val="15B808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nl-BE" sz="3200" dirty="0" smtClean="0">
                <a:solidFill>
                  <a:srgbClr val="15B808"/>
                </a:solidFill>
              </a:rPr>
              <a:t>aluminium</a:t>
            </a:r>
            <a:endParaRPr lang="nl-BE" sz="3200" dirty="0">
              <a:solidFill>
                <a:srgbClr val="15B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Tetra</a:t>
            </a:r>
            <a:r>
              <a:rPr lang="nl-BE" dirty="0" smtClean="0"/>
              <a:t> </a:t>
            </a:r>
            <a:r>
              <a:rPr lang="nl-BE" dirty="0" smtClean="0">
                <a:solidFill>
                  <a:srgbClr val="C00000"/>
                </a:solidFill>
              </a:rPr>
              <a:t>Pak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r>
              <a:rPr lang="nl-BE" sz="2600" dirty="0" smtClean="0">
                <a:solidFill>
                  <a:srgbClr val="C00000"/>
                </a:solidFill>
              </a:rPr>
              <a:t>Zweeds</a:t>
            </a:r>
            <a:r>
              <a:rPr lang="nl-BE" sz="2600" dirty="0" smtClean="0"/>
              <a:t> </a:t>
            </a:r>
            <a:r>
              <a:rPr lang="nl-BE" sz="2600" dirty="0" smtClean="0">
                <a:solidFill>
                  <a:srgbClr val="C00000"/>
                </a:solidFill>
              </a:rPr>
              <a:t>bedrijf</a:t>
            </a:r>
          </a:p>
          <a:p>
            <a:r>
              <a:rPr lang="nl-BE" sz="2600" dirty="0" smtClean="0">
                <a:solidFill>
                  <a:srgbClr val="C00000"/>
                </a:solidFill>
              </a:rPr>
              <a:t>Marktleider in kartonnen verpakkingen voor de voedingsindustrie</a:t>
            </a:r>
          </a:p>
          <a:p>
            <a:r>
              <a:rPr lang="nl-BE" sz="2600" dirty="0" smtClean="0">
                <a:solidFill>
                  <a:srgbClr val="C00000"/>
                </a:solidFill>
              </a:rPr>
              <a:t>Verpakkingen voor melk, vruchtensappen en conserven</a:t>
            </a:r>
          </a:p>
          <a:p>
            <a:r>
              <a:rPr lang="nl-BE" sz="2600" dirty="0" smtClean="0">
                <a:solidFill>
                  <a:srgbClr val="C00000"/>
                </a:solidFill>
              </a:rPr>
              <a:t>Grote voordelen: ruimtebesparing, stapelbaarheid en recycleerbaarheid</a:t>
            </a:r>
            <a:endParaRPr lang="nl-BE" sz="26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76936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76936"/>
            <a:ext cx="3888071" cy="185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8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Vraagjes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464137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nl-BE" sz="2400" dirty="0" smtClean="0">
                <a:solidFill>
                  <a:srgbClr val="C00000"/>
                </a:solidFill>
              </a:rPr>
              <a:t>Uit welke grondstoffen zijn de drankkartons gemaakt?</a:t>
            </a:r>
          </a:p>
          <a:p>
            <a:pPr marL="0" indent="0">
              <a:buNone/>
            </a:pPr>
            <a:r>
              <a:rPr lang="nl-BE" sz="2400" dirty="0">
                <a:solidFill>
                  <a:srgbClr val="C00000"/>
                </a:solidFill>
              </a:rPr>
              <a:t> </a:t>
            </a:r>
            <a:r>
              <a:rPr lang="nl-BE" sz="2400" dirty="0" smtClean="0">
                <a:solidFill>
                  <a:srgbClr val="C00000"/>
                </a:solidFill>
              </a:rPr>
              <a:t>   </a:t>
            </a:r>
            <a:r>
              <a:rPr lang="nl-BE" sz="2400" dirty="0" smtClean="0">
                <a:solidFill>
                  <a:srgbClr val="002060"/>
                </a:solidFill>
              </a:rPr>
              <a:t>Uit karton, plastic en aluminium.</a:t>
            </a:r>
          </a:p>
          <a:p>
            <a:r>
              <a:rPr lang="nl-BE" sz="2400" dirty="0" smtClean="0">
                <a:solidFill>
                  <a:srgbClr val="C00000"/>
                </a:solidFill>
              </a:rPr>
              <a:t>Waarom wordt aluminium gebruikt in drankkartons?</a:t>
            </a:r>
          </a:p>
          <a:p>
            <a:pPr marL="0" indent="0">
              <a:buNone/>
            </a:pPr>
            <a:r>
              <a:rPr lang="nl-BE" sz="2400" dirty="0">
                <a:solidFill>
                  <a:srgbClr val="C00000"/>
                </a:solidFill>
              </a:rPr>
              <a:t> </a:t>
            </a:r>
            <a:r>
              <a:rPr lang="nl-BE" sz="2400" dirty="0" smtClean="0">
                <a:solidFill>
                  <a:srgbClr val="C00000"/>
                </a:solidFill>
              </a:rPr>
              <a:t>   </a:t>
            </a:r>
            <a:r>
              <a:rPr lang="nl-BE" sz="2400" dirty="0" smtClean="0">
                <a:solidFill>
                  <a:srgbClr val="002060"/>
                </a:solidFill>
              </a:rPr>
              <a:t>Als bescherming tegen licht en lucht. </a:t>
            </a:r>
          </a:p>
          <a:p>
            <a:r>
              <a:rPr lang="nl-BE" sz="2400" dirty="0" smtClean="0">
                <a:solidFill>
                  <a:srgbClr val="C00000"/>
                </a:solidFill>
              </a:rPr>
              <a:t>Wat is Tetra Pak?</a:t>
            </a:r>
          </a:p>
          <a:p>
            <a:pPr marL="0" indent="0">
              <a:buNone/>
            </a:pPr>
            <a:r>
              <a:rPr lang="nl-BE" sz="2400" dirty="0" smtClean="0">
                <a:solidFill>
                  <a:srgbClr val="C00000"/>
                </a:solidFill>
              </a:rPr>
              <a:t>    </a:t>
            </a:r>
            <a:r>
              <a:rPr lang="nl-BE" sz="2400" dirty="0" smtClean="0">
                <a:solidFill>
                  <a:srgbClr val="002060"/>
                </a:solidFill>
              </a:rPr>
              <a:t>Marktleider voor kartonnen verpakkingen in de voedingsindustrie. </a:t>
            </a:r>
          </a:p>
          <a:p>
            <a:r>
              <a:rPr lang="nl-BE" sz="2400" dirty="0" smtClean="0">
                <a:solidFill>
                  <a:srgbClr val="C00000"/>
                </a:solidFill>
              </a:rPr>
              <a:t>Wat zijn de voordelen van een Tetra Pak?</a:t>
            </a:r>
          </a:p>
          <a:p>
            <a:pPr marL="0" indent="0">
              <a:buNone/>
            </a:pPr>
            <a:r>
              <a:rPr lang="nl-BE" sz="2400" dirty="0">
                <a:solidFill>
                  <a:srgbClr val="C00000"/>
                </a:solidFill>
              </a:rPr>
              <a:t> </a:t>
            </a:r>
            <a:r>
              <a:rPr lang="nl-BE" sz="2400" dirty="0" smtClean="0">
                <a:solidFill>
                  <a:srgbClr val="C00000"/>
                </a:solidFill>
              </a:rPr>
              <a:t>   </a:t>
            </a:r>
            <a:r>
              <a:rPr lang="nl-BE" sz="2400" dirty="0" smtClean="0">
                <a:solidFill>
                  <a:srgbClr val="002060"/>
                </a:solidFill>
              </a:rPr>
              <a:t>Ruimtebesparing, stapelbaarheid en recycleerbaarheid  </a:t>
            </a:r>
            <a:r>
              <a:rPr lang="nl-BE" sz="2400" dirty="0" smtClean="0">
                <a:solidFill>
                  <a:srgbClr val="C00000"/>
                </a:solidFill>
              </a:rPr>
              <a:t> </a:t>
            </a:r>
            <a:r>
              <a:rPr lang="nl-BE" sz="2400" dirty="0" smtClean="0">
                <a:solidFill>
                  <a:srgbClr val="002060"/>
                </a:solidFill>
              </a:rPr>
              <a:t>                                           	       </a:t>
            </a:r>
          </a:p>
          <a:p>
            <a:pPr marL="0" indent="0">
              <a:buNone/>
            </a:pPr>
            <a:r>
              <a:rPr lang="nl-BE" sz="2400" dirty="0" smtClean="0">
                <a:solidFill>
                  <a:srgbClr val="002060"/>
                </a:solidFill>
              </a:rPr>
              <a:t>    </a:t>
            </a:r>
          </a:p>
          <a:p>
            <a:pPr marL="0" indent="0">
              <a:buNone/>
            </a:pPr>
            <a:endParaRPr lang="nl-BE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Bedankt voor jullie aandacht!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7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188</Words>
  <Application>Microsoft Office PowerPoint</Application>
  <PresentationFormat>Diavoorstelling (4:3)</PresentationFormat>
  <Paragraphs>40</Paragraphs>
  <Slides>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Verpakking van fruitsap </vt:lpstr>
      <vt:lpstr>Hoeveel lagen heeft een drankkarton?</vt:lpstr>
      <vt:lpstr>Uit welke grondstof zijn ze gemaakt?</vt:lpstr>
      <vt:lpstr>Voor wat dienen die grondstoffen?</vt:lpstr>
      <vt:lpstr>Tetra Pak</vt:lpstr>
      <vt:lpstr>Vraagjes</vt:lpstr>
      <vt:lpstr>Bedankt voor jullie aandacht!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Verpakking van fruitsap</dc:title>
  <dc:creator>Matthias Neyens</dc:creator>
  <cp:lastModifiedBy>Matthias Neyens</cp:lastModifiedBy>
  <cp:revision>14</cp:revision>
  <dcterms:created xsi:type="dcterms:W3CDTF">2012-10-17T15:24:00Z</dcterms:created>
  <dcterms:modified xsi:type="dcterms:W3CDTF">2012-10-18T18:47:51Z</dcterms:modified>
</cp:coreProperties>
</file>