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B8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167BB-2972-4DC7-99B6-32EA9C740CF9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92FEF-2DF7-4CA8-BAE4-E436D42C658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5632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92FEF-2DF7-4CA8-BAE4-E436D42C6588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667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BE" dirty="0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AD431AD-AD6A-48A4-8187-DCCA2CE3FF9B}" type="datetimeFigureOut">
              <a:rPr lang="nl-BE" smtClean="0"/>
              <a:t>21/01/2013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BE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D34DC0-AA5C-434F-8083-2C6167F29966}" type="slidenum">
              <a:rPr lang="nl-BE" smtClean="0"/>
              <a:t>‹nr.›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treme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dirty="0" smtClean="0"/>
              <a:t>Mijn hobby is</a:t>
            </a:r>
            <a:br>
              <a:rPr lang="nl-BE" sz="5400" dirty="0" smtClean="0"/>
            </a:br>
            <a:r>
              <a:rPr lang="nl-BE" sz="5400" dirty="0"/>
              <a:t/>
            </a:r>
            <a:br>
              <a:rPr lang="nl-BE" sz="5400" dirty="0"/>
            </a:br>
            <a:r>
              <a:rPr lang="nl-BE" sz="5400" dirty="0" smtClean="0"/>
              <a:t>dansen</a:t>
            </a:r>
            <a:endParaRPr lang="nl-BE" sz="5400" dirty="0"/>
          </a:p>
        </p:txBody>
      </p:sp>
      <p:sp>
        <p:nvSpPr>
          <p:cNvPr id="4" name="Gekromd lint omlaag 3"/>
          <p:cNvSpPr/>
          <p:nvPr/>
        </p:nvSpPr>
        <p:spPr>
          <a:xfrm>
            <a:off x="4067944" y="4005064"/>
            <a:ext cx="3312368" cy="252028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1584176" cy="18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06 Good Tim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524" y="404664"/>
            <a:ext cx="1512168" cy="1512168"/>
          </a:xfrm>
          <a:prstGeom prst="roundRect">
            <a:avLst>
              <a:gd name="adj" fmla="val 16667"/>
            </a:avLst>
          </a:prstGeom>
          <a:ln w="76200">
            <a:solidFill>
              <a:srgbClr val="FF33CC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04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Dansen is voor mij</a:t>
            </a:r>
            <a:br>
              <a:rPr lang="nl-BE" dirty="0" smtClean="0"/>
            </a:br>
            <a:r>
              <a:rPr lang="nl-BE" dirty="0" smtClean="0"/>
              <a:t>een droom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Gangnam style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BE" dirty="0" smtClean="0"/>
              <a:t>classic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/>
            <a:r>
              <a:rPr lang="nl-BE" dirty="0" smtClean="0"/>
              <a:t>Het Maakt niet uit</a:t>
            </a:r>
          </a:p>
          <a:p>
            <a:pPr marL="0" indent="0" algn="ctr">
              <a:buNone/>
            </a:pPr>
            <a:r>
              <a:rPr lang="nl-BE" dirty="0" smtClean="0"/>
              <a:t> </a:t>
            </a:r>
            <a:r>
              <a:rPr lang="nl-BE" dirty="0"/>
              <a:t>of </a:t>
            </a:r>
            <a:r>
              <a:rPr lang="nl-BE" dirty="0" smtClean="0"/>
              <a:t>het </a:t>
            </a:r>
            <a:r>
              <a:rPr lang="nl-BE" dirty="0"/>
              <a:t>hip </a:t>
            </a:r>
            <a:r>
              <a:rPr lang="nl-BE" dirty="0" smtClean="0"/>
              <a:t>hop is, </a:t>
            </a:r>
            <a:endParaRPr lang="nl-BE" dirty="0"/>
          </a:p>
          <a:p>
            <a:pPr algn="ctr"/>
            <a:endParaRPr lang="nl-BE" dirty="0" smtClean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 smtClean="0"/>
              <a:t>Of dat het classic dans is,als het maar leuk is.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39243"/>
            <a:ext cx="30956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923">
            <a:off x="1475656" y="1268760"/>
            <a:ext cx="22383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BE" dirty="0" smtClean="0"/>
              <a:t>Wat heb je allemaal nodig voor te dansen:</a:t>
            </a:r>
            <a:endParaRPr lang="nl-BE" dirty="0"/>
          </a:p>
        </p:txBody>
      </p:sp>
      <p:pic>
        <p:nvPicPr>
          <p:cNvPr id="15" name="Tijdelijke aanduiding voor afbeelding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3233"/>
          <a:stretch>
            <a:fillRect/>
          </a:stretch>
        </p:blipFill>
        <p:spPr>
          <a:xfrm rot="702715">
            <a:off x="775425" y="2672146"/>
            <a:ext cx="1225952" cy="1080120"/>
          </a:xfr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6" name="Rechthoek 15"/>
          <p:cNvSpPr/>
          <p:nvPr/>
        </p:nvSpPr>
        <p:spPr>
          <a:xfrm rot="246240">
            <a:off x="715718" y="902334"/>
            <a:ext cx="4104457" cy="461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365">
            <a:off x="2355205" y="3403779"/>
            <a:ext cx="1104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Ik dans in de 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9201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30425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9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856" y="-257485"/>
            <a:ext cx="5105400" cy="2868168"/>
          </a:xfrm>
        </p:spPr>
        <p:txBody>
          <a:bodyPr/>
          <a:lstStyle/>
          <a:p>
            <a:pPr algn="ctr"/>
            <a:r>
              <a:rPr lang="nl-BE" dirty="0" smtClean="0"/>
              <a:t>Jullie kunnen  ook naar de extreme dance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899592" y="2610683"/>
            <a:ext cx="882047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Ze </a:t>
            </a:r>
            <a:r>
              <a:rPr lang="nl-N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hebben </a:t>
            </a:r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ook een</a:t>
            </a:r>
          </a:p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website ga naar :</a:t>
            </a:r>
          </a:p>
          <a:p>
            <a:pPr algn="ctr"/>
            <a:r>
              <a:rPr lang="nl-NL" sz="5400" b="1" u="sng" dirty="0">
                <a:ln w="11430"/>
                <a:solidFill>
                  <a:srgbClr val="FCDB8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/>
              </a:rPr>
              <a:t>www.extreme</a:t>
            </a:r>
            <a:r>
              <a:rPr lang="nl-NL" sz="5400" b="1" u="sng" dirty="0">
                <a:ln w="11430"/>
                <a:solidFill>
                  <a:srgbClr val="FCDB8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dance.be</a:t>
            </a:r>
          </a:p>
          <a:p>
            <a:pPr algn="ctr"/>
            <a:endParaRPr lang="nl-NL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nl-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18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134</TotalTime>
  <Words>63</Words>
  <Application>Microsoft Office PowerPoint</Application>
  <PresentationFormat>Diavoorstelling (4:3)</PresentationFormat>
  <Paragraphs>14</Paragraphs>
  <Slides>5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Overvloed</vt:lpstr>
      <vt:lpstr>Mijn hobby is  dansen</vt:lpstr>
      <vt:lpstr>Dansen is voor mij een droom</vt:lpstr>
      <vt:lpstr>Wat heb je allemaal nodig voor te dansen:</vt:lpstr>
      <vt:lpstr>Ik dans in de  </vt:lpstr>
      <vt:lpstr>Jullie kunnen  ook naar de extreme dance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hobby is  dansen</dc:title>
  <dc:creator>Ine</dc:creator>
  <cp:lastModifiedBy>Ine</cp:lastModifiedBy>
  <cp:revision>12</cp:revision>
  <dcterms:created xsi:type="dcterms:W3CDTF">2013-01-21T16:50:14Z</dcterms:created>
  <dcterms:modified xsi:type="dcterms:W3CDTF">2013-01-21T19:05:54Z</dcterms:modified>
</cp:coreProperties>
</file>