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6858000" cy="9144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652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541782" y="3584448"/>
            <a:ext cx="5829300" cy="414528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541782" y="1511808"/>
            <a:ext cx="5829300" cy="201168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E98BAF17-CCF3-47D6-A079-0A3E965DF640}" type="datetimeFigureOut">
              <a:rPr lang="nl-BE" smtClean="0"/>
              <a:t>2/09/2011</a:t>
            </a:fld>
            <a:endParaRPr lang="nl-BE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18B1E3A0-BF41-4D40-9BB9-4E9DFFA30CC8}" type="slidenum">
              <a:rPr lang="nl-BE" smtClean="0"/>
              <a:t>‹nr.›</a:t>
            </a:fld>
            <a:endParaRPr lang="nl-BE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nl-B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AF17-CCF3-47D6-A079-0A3E965DF640}" type="datetimeFigureOut">
              <a:rPr lang="nl-BE" smtClean="0"/>
              <a:t>2/09/2011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3A0-BF41-4D40-9BB9-4E9DFFA30CC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AF17-CCF3-47D6-A079-0A3E965DF640}" type="datetimeFigureOut">
              <a:rPr lang="nl-BE" smtClean="0"/>
              <a:t>2/09/2011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3A0-BF41-4D40-9BB9-4E9DFFA30CC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AF17-CCF3-47D6-A079-0A3E965DF640}" type="datetimeFigureOut">
              <a:rPr lang="nl-BE" smtClean="0"/>
              <a:t>2/09/2011</a:t>
            </a:fld>
            <a:endParaRPr lang="nl-BE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3A0-BF41-4D40-9BB9-4E9DFFA30CC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17923" y="655595"/>
            <a:ext cx="5822156" cy="7832811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82930" y="1061329"/>
            <a:ext cx="5692140" cy="4150457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582930" y="5264736"/>
            <a:ext cx="5692140" cy="2012949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571500" y="7945120"/>
            <a:ext cx="1600200" cy="487680"/>
          </a:xfrm>
        </p:spPr>
        <p:txBody>
          <a:bodyPr/>
          <a:lstStyle/>
          <a:p>
            <a:fld id="{E98BAF17-CCF3-47D6-A079-0A3E965DF640}" type="datetimeFigureOut">
              <a:rPr lang="nl-BE" smtClean="0"/>
              <a:t>2/09/2011</a:t>
            </a:fld>
            <a:endParaRPr lang="nl-BE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2343150" y="7945120"/>
            <a:ext cx="2171700" cy="487680"/>
          </a:xfrm>
        </p:spPr>
        <p:txBody>
          <a:bodyPr/>
          <a:lstStyle/>
          <a:p>
            <a:endParaRPr lang="nl-BE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4686300" y="7945120"/>
            <a:ext cx="1600200" cy="487680"/>
          </a:xfrm>
        </p:spPr>
        <p:txBody>
          <a:bodyPr/>
          <a:lstStyle/>
          <a:p>
            <a:fld id="{18B1E3A0-BF41-4D40-9BB9-4E9DFFA30CC8}" type="slidenum">
              <a:rPr lang="nl-BE" smtClean="0"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AF17-CCF3-47D6-A079-0A3E965DF640}" type="datetimeFigureOut">
              <a:rPr lang="nl-BE" smtClean="0"/>
              <a:t>2/09/2011</a:t>
            </a:fld>
            <a:endParaRPr lang="nl-BE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3A0-BF41-4D40-9BB9-4E9DFFA30CC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3154680" y="3980569"/>
            <a:ext cx="7680960" cy="6858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200150" y="729957"/>
            <a:ext cx="2537460" cy="853016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200150" y="1763149"/>
            <a:ext cx="2537460" cy="64008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3846635" y="729957"/>
            <a:ext cx="2537460" cy="853016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3846635" y="1763149"/>
            <a:ext cx="2537460" cy="64008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AF17-CCF3-47D6-A079-0A3E965DF640}" type="datetimeFigureOut">
              <a:rPr lang="nl-BE" smtClean="0"/>
              <a:t>2/09/2011</a:t>
            </a:fld>
            <a:endParaRPr lang="nl-BE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4914900" y="8285872"/>
            <a:ext cx="1600200" cy="487680"/>
          </a:xfrm>
        </p:spPr>
        <p:txBody>
          <a:bodyPr/>
          <a:lstStyle/>
          <a:p>
            <a:fld id="{18B1E3A0-BF41-4D40-9BB9-4E9DFFA30CC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AF17-CCF3-47D6-A079-0A3E965DF640}" type="datetimeFigureOut">
              <a:rPr lang="nl-BE" smtClean="0"/>
              <a:t>2/09/2011</a:t>
            </a:fld>
            <a:endParaRPr lang="nl-BE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3A0-BF41-4D40-9BB9-4E9DFFA30CC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AF17-CCF3-47D6-A079-0A3E965DF640}" type="datetimeFigureOut">
              <a:rPr lang="nl-BE" smtClean="0"/>
              <a:t>2/09/2011</a:t>
            </a:fld>
            <a:endParaRPr lang="nl-BE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3A0-BF41-4D40-9BB9-4E9DFFA30CC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2971801" y="4118120"/>
            <a:ext cx="7315200" cy="6858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943100" y="803421"/>
            <a:ext cx="4457700" cy="7315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2244677" y="4118121"/>
            <a:ext cx="7315200" cy="6858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AF17-CCF3-47D6-A079-0A3E965DF640}" type="datetimeFigureOut">
              <a:rPr lang="nl-BE" smtClean="0"/>
              <a:t>2/09/2011</a:t>
            </a:fld>
            <a:endParaRPr lang="nl-BE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4914900" y="8285872"/>
            <a:ext cx="1600200" cy="487680"/>
          </a:xfrm>
        </p:spPr>
        <p:txBody>
          <a:bodyPr/>
          <a:lstStyle/>
          <a:p>
            <a:fld id="{18B1E3A0-BF41-4D40-9BB9-4E9DFFA30CC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555610" y="1059763"/>
            <a:ext cx="2970038" cy="7059168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3958296" y="4668991"/>
            <a:ext cx="2400300" cy="1524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395653" y="1094937"/>
            <a:ext cx="3413174" cy="6954129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nl-NL" sz="2000" smtClean="0"/>
              <a:t>Klik op het pictogram als u een afbeelding wilt toevoegen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3958296" y="2133601"/>
            <a:ext cx="2400300" cy="2433791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AF17-CCF3-47D6-A079-0A3E965DF640}" type="datetimeFigureOut">
              <a:rPr lang="nl-BE" smtClean="0"/>
              <a:t>2/09/2011</a:t>
            </a:fld>
            <a:endParaRPr lang="nl-BE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3A0-BF41-4D40-9BB9-4E9DFFA30CC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257175" y="304800"/>
            <a:ext cx="6343650" cy="85344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342900" y="406400"/>
            <a:ext cx="6172200" cy="1524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342900" y="8285872"/>
            <a:ext cx="1600200" cy="48768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E98BAF17-CCF3-47D6-A079-0A3E965DF640}" type="datetimeFigureOut">
              <a:rPr lang="nl-BE" smtClean="0"/>
              <a:t>2/09/2011</a:t>
            </a:fld>
            <a:endParaRPr lang="nl-BE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2343150" y="8285872"/>
            <a:ext cx="2171700" cy="48768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nl-BE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4914900" y="8285872"/>
            <a:ext cx="1600200" cy="48768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18B1E3A0-BF41-4D40-9BB9-4E9DFFA30CC8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fnvbondgenoten.nl/resizer/?url=/site/branches/metaal/23052/agenda_tekening&amp;amp;w=2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357" y="611560"/>
            <a:ext cx="4045287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184362" y="3563888"/>
            <a:ext cx="648927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nl-NL" sz="6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Belangrijke </a:t>
            </a:r>
          </a:p>
          <a:p>
            <a:pPr algn="ctr"/>
            <a:r>
              <a:rPr lang="nl-NL" sz="6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data</a:t>
            </a:r>
            <a:endParaRPr lang="nl-NL" sz="6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028" name="Picture 4" descr="http://basisschool.sjca.be/wp-content/uploads/2008/09/agend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67" y="6084168"/>
            <a:ext cx="256222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Nijntje intro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124200" y="4267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868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repeatCount="indefinite" fill="remove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660201" y="1416422"/>
            <a:ext cx="1537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Mei</a:t>
            </a:r>
            <a:endParaRPr lang="nl-N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260648" y="2309843"/>
            <a:ext cx="63367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01/05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Feest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van de arbeid</a:t>
            </a: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08/05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Oudercontact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13/05 Moederdag</a:t>
            </a: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17/05 O-L-H-hemelvaart</a:t>
            </a: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18/05 Geen school!</a:t>
            </a: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27/05 Pinksteren / 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        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Plechtige communie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28/05 Pinkstermaandag</a:t>
            </a: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29/05 Klasfoto</a:t>
            </a:r>
            <a:endParaRPr lang="nl-BE" sz="3200" b="1" dirty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58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531961" y="1416422"/>
            <a:ext cx="17940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Juni</a:t>
            </a:r>
            <a:endParaRPr lang="nl-N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260648" y="3540949"/>
            <a:ext cx="63367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10/06 Vaderdag</a:t>
            </a: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28/06 </a:t>
            </a:r>
            <a:r>
              <a:rPr lang="nl-BE" sz="3200" b="1" dirty="0" err="1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Doorschuifdag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29/06 NM: Begin </a:t>
            </a: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        </a:t>
            </a:r>
            <a:r>
              <a:rPr lang="nl-BE" sz="3200" b="1" dirty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zomervakantie</a:t>
            </a:r>
            <a:endParaRPr lang="nl-BE" sz="3200" b="1" dirty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60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219902" y="1416422"/>
            <a:ext cx="44181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September</a:t>
            </a:r>
            <a:endParaRPr lang="nl-N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260648" y="3294728"/>
            <a:ext cx="63367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01/09 1</a:t>
            </a:r>
            <a:r>
              <a:rPr lang="nl-BE" sz="3200" b="1" baseline="30000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ste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 schooldag!</a:t>
            </a: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06/09 </a:t>
            </a:r>
            <a:r>
              <a:rPr lang="nl-BE" sz="3200" b="1" dirty="0" err="1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Info-avond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10/09 Parochiefeesten</a:t>
            </a: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11/09 Parochiefeesten</a:t>
            </a: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24/09 Veldloop</a:t>
            </a:r>
            <a:endParaRPr lang="nl-BE" sz="3200" b="1" dirty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26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769733" y="1416422"/>
            <a:ext cx="33185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Oktober</a:t>
            </a:r>
            <a:endParaRPr lang="nl-N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260648" y="3048506"/>
            <a:ext cx="63367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03/10 GEEN SCHOOL!</a:t>
            </a: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19/10 Pedagogische </a:t>
            </a:r>
          </a:p>
          <a:p>
            <a:r>
              <a:rPr lang="nl-BE" sz="3200" b="1" dirty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        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studiedag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22/10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Taartenverkoop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27/10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Grootouderfeest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31/10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Herfstvakantie</a:t>
            </a:r>
            <a:endParaRPr lang="nl-BE" sz="3200" b="1" dirty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01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339328" y="1416422"/>
            <a:ext cx="41793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November</a:t>
            </a:r>
            <a:endParaRPr lang="nl-N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260648" y="3540949"/>
            <a:ext cx="63367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01/11 </a:t>
            </a:r>
            <a:r>
              <a:rPr lang="nl-BE" sz="3200" b="1" dirty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A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llerheiligen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02/11 </a:t>
            </a:r>
            <a:r>
              <a:rPr lang="nl-BE" sz="3200" b="1" dirty="0" err="1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a</a:t>
            </a:r>
            <a:r>
              <a:rPr lang="nl-BE" sz="3200" b="1" dirty="0" err="1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llerzielen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11/11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Wapenstilstand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18/11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Boekenbeurs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03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374594" y="1416422"/>
            <a:ext cx="41088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December</a:t>
            </a:r>
            <a:endParaRPr lang="nl-N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260650" y="2802285"/>
            <a:ext cx="63367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02/12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Sint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op bezoek</a:t>
            </a: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04/12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Start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advent</a:t>
            </a: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06/12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Oudercontact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16/12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Kerstmarkt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23/12 NM: start </a:t>
            </a:r>
          </a:p>
          <a:p>
            <a:r>
              <a:rPr lang="nl-BE" sz="3200" b="1" dirty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      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  kerstvakantie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25/12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Kerstmis</a:t>
            </a:r>
            <a:endParaRPr lang="nl-BE" sz="3200" b="1" dirty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815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896371" y="1416422"/>
            <a:ext cx="30652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Januari</a:t>
            </a:r>
            <a:endParaRPr lang="nl-N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260648" y="4033391"/>
            <a:ext cx="6336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01/01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Nieuwjaar</a:t>
            </a: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06/01 3 Koningen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502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697599" y="1416422"/>
            <a:ext cx="34628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Februari</a:t>
            </a:r>
            <a:endParaRPr lang="nl-N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260648" y="3132995"/>
            <a:ext cx="63367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01/02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Pedagogische 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      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  studiedag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17/02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Carnaval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20/02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Krokusvakantie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00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15367" y="1416422"/>
            <a:ext cx="2427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Maart</a:t>
            </a:r>
            <a:endParaRPr lang="nl-N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260648" y="3540949"/>
            <a:ext cx="63367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07/03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Pedagogische    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      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  studiedag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24/03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Musical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25/03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Musical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24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416544" y="1416422"/>
            <a:ext cx="20249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April</a:t>
            </a:r>
            <a:endParaRPr lang="nl-N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260648" y="3294728"/>
            <a:ext cx="63367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02/04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Paasvakantie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08/04 </a:t>
            </a:r>
            <a:r>
              <a:rPr lang="nl-BE" sz="3200" b="1" dirty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P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asen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24/04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Toneel</a:t>
            </a:r>
            <a:endParaRPr lang="nl-BE" sz="3200" b="1" dirty="0" smtClean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29/04 1</a:t>
            </a:r>
            <a:r>
              <a:rPr lang="nl-BE" sz="3200" b="1" baseline="30000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ste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 communie</a:t>
            </a:r>
          </a:p>
          <a:p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30/04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Geen </a:t>
            </a:r>
            <a:r>
              <a:rPr lang="nl-BE" sz="3200" b="1" dirty="0" smtClean="0">
                <a:solidFill>
                  <a:schemeClr val="accent2">
                    <a:lumMod val="50000"/>
                  </a:schemeClr>
                </a:solidFill>
                <a:latin typeface="Lucida Handwriting" pitchFamily="66" charset="0"/>
              </a:rPr>
              <a:t>school!</a:t>
            </a:r>
            <a:endParaRPr lang="nl-BE" sz="3200" b="1" dirty="0">
              <a:solidFill>
                <a:schemeClr val="accent2">
                  <a:lumMod val="50000"/>
                </a:schemeClr>
              </a:solidFill>
              <a:latin typeface="Lucida Handwriting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31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TC010205351[[fn=Carnavalthema]]</Template>
  <TotalTime>173</TotalTime>
  <Words>134</Words>
  <Application>Microsoft Office PowerPoint</Application>
  <PresentationFormat>Diavoorstelling (4:3)</PresentationFormat>
  <Paragraphs>62</Paragraphs>
  <Slides>11</Slides>
  <Notes>0</Notes>
  <HiddenSlides>0</HiddenSlides>
  <MMClips>1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Carnival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Eline</dc:creator>
  <cp:lastModifiedBy>Eline</cp:lastModifiedBy>
  <cp:revision>7</cp:revision>
  <dcterms:created xsi:type="dcterms:W3CDTF">2011-09-01T17:33:02Z</dcterms:created>
  <dcterms:modified xsi:type="dcterms:W3CDTF">2011-09-02T21:25:16Z</dcterms:modified>
</cp:coreProperties>
</file>