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6" autoAdjust="0"/>
    <p:restoredTop sz="94660"/>
  </p:normalViewPr>
  <p:slideViewPr>
    <p:cSldViewPr>
      <p:cViewPr varScale="1">
        <p:scale>
          <a:sx n="87" d="100"/>
          <a:sy n="87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2/09/2011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257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2/09/2011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389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2/09/2011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827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2/09/2011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339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2/09/2011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015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2/09/2011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3841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2/09/2011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9984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2/09/2011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92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2/09/2011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86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2/09/2011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946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9D4DF-CDF6-4FE4-95FA-ED0E746C6961}" type="datetimeFigureOut">
              <a:rPr lang="nl-BE" smtClean="0"/>
              <a:t>2/09/2011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5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9D4DF-CDF6-4FE4-95FA-ED0E746C6961}" type="datetimeFigureOut">
              <a:rPr lang="nl-BE" smtClean="0"/>
              <a:t>2/09/2011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BD50D-2044-49B5-937A-BB69F48690F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5179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7.jpg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5.wmf"/><Relationship Id="rId7" Type="http://schemas.openxmlformats.org/officeDocument/2006/relationships/image" Target="../media/image8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gif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Mega Mindy - Hiep Hiep Hoera + songteks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87686" y="3573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1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881452" y="1785590"/>
            <a:ext cx="13324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MEI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307505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04/05 </a:t>
            </a:r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Mathieu</a:t>
            </a:r>
            <a:endParaRPr lang="nl-BE" sz="40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5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9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781264" y="1785590"/>
            <a:ext cx="15327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JUNI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195736" y="2786152"/>
            <a:ext cx="4752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09/06 juf </a:t>
            </a:r>
            <a:r>
              <a:rPr lang="nl-BE" sz="4000" b="1" dirty="0">
                <a:solidFill>
                  <a:srgbClr val="00B0F0"/>
                </a:solidFill>
                <a:latin typeface="Century Gothic" pitchFamily="34" charset="0"/>
              </a:rPr>
              <a:t>E</a:t>
            </a:r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line</a:t>
            </a:r>
            <a:endParaRPr lang="nl-BE" sz="4000" b="1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18/06 </a:t>
            </a:r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M</a:t>
            </a:r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arie-Laure</a:t>
            </a:r>
            <a:endParaRPr lang="nl-BE" sz="4000" b="1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26/06 </a:t>
            </a:r>
            <a:r>
              <a:rPr lang="nl-BE" sz="4000" b="1" dirty="0">
                <a:solidFill>
                  <a:srgbClr val="00B0F0"/>
                </a:solidFill>
                <a:latin typeface="Century Gothic" pitchFamily="34" charset="0"/>
              </a:rPr>
              <a:t>C</a:t>
            </a:r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harlotte</a:t>
            </a:r>
            <a:endParaRPr lang="nl-BE" sz="40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5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81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863017" y="1785590"/>
            <a:ext cx="1369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JULI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2767281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18/07 </a:t>
            </a:r>
            <a:r>
              <a:rPr lang="nl-BE" sz="4000" b="1" dirty="0" err="1">
                <a:solidFill>
                  <a:srgbClr val="00B0F0"/>
                </a:solidFill>
                <a:latin typeface="Century Gothic" pitchFamily="34" charset="0"/>
              </a:rPr>
              <a:t>Y</a:t>
            </a:r>
            <a:r>
              <a:rPr lang="nl-BE" sz="4000" b="1" dirty="0" err="1" smtClean="0">
                <a:solidFill>
                  <a:srgbClr val="00B0F0"/>
                </a:solidFill>
                <a:latin typeface="Century Gothic" pitchFamily="34" charset="0"/>
              </a:rPr>
              <a:t>orben</a:t>
            </a:r>
            <a:endParaRPr lang="nl-BE" sz="4000" b="1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28/07 </a:t>
            </a:r>
            <a:r>
              <a:rPr lang="nl-BE" sz="4000" b="1" dirty="0">
                <a:solidFill>
                  <a:srgbClr val="00B0F0"/>
                </a:solidFill>
                <a:latin typeface="Century Gothic" pitchFamily="34" charset="0"/>
              </a:rPr>
              <a:t>A</a:t>
            </a:r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lexandre</a:t>
            </a:r>
            <a:endParaRPr lang="nl-BE" sz="40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5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5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987824" y="1857598"/>
            <a:ext cx="3431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AUGUSTUS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375756" y="307505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04/08 </a:t>
            </a:r>
            <a:r>
              <a:rPr lang="nl-BE" sz="4000" b="1" dirty="0">
                <a:solidFill>
                  <a:srgbClr val="00B0F0"/>
                </a:solidFill>
                <a:latin typeface="Century Gothic" pitchFamily="34" charset="0"/>
              </a:rPr>
              <a:t>Z</a:t>
            </a:r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ynoya</a:t>
            </a:r>
            <a:endParaRPr lang="nl-BE" sz="40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6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/>
          <p:cNvPicPr preferRelativeResize="0"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0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733420" y="1857598"/>
            <a:ext cx="36771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SEPTEMBER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3002176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06/09 Olivia</a:t>
            </a:r>
          </a:p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10/09 Jonathan</a:t>
            </a:r>
          </a:p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19/09 Matthieu</a:t>
            </a:r>
            <a:endParaRPr lang="nl-BE" sz="40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2050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23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079925" y="1929606"/>
            <a:ext cx="2984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OKTOBER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307505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09/10 Scott</a:t>
            </a:r>
          </a:p>
        </p:txBody>
      </p:sp>
      <p:pic>
        <p:nvPicPr>
          <p:cNvPr id="5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738832" y="1929606"/>
            <a:ext cx="3617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NOVEMBER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3106703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12/11 Emile</a:t>
            </a:r>
          </a:p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14/11 </a:t>
            </a:r>
            <a:r>
              <a:rPr lang="nl-BE" sz="4000" b="1" dirty="0" err="1" smtClean="0">
                <a:solidFill>
                  <a:srgbClr val="00B0F0"/>
                </a:solidFill>
                <a:latin typeface="Century Gothic" pitchFamily="34" charset="0"/>
              </a:rPr>
              <a:t>Hayley</a:t>
            </a:r>
            <a:endParaRPr lang="nl-BE" sz="4000" b="1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14/11 </a:t>
            </a:r>
            <a:r>
              <a:rPr lang="nl-BE" sz="4000" b="1" dirty="0" err="1" smtClean="0">
                <a:solidFill>
                  <a:srgbClr val="00B0F0"/>
                </a:solidFill>
                <a:latin typeface="Century Gothic" pitchFamily="34" charset="0"/>
              </a:rPr>
              <a:t>Céleste</a:t>
            </a:r>
            <a:endParaRPr lang="nl-BE" sz="4000" b="1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23/11 </a:t>
            </a:r>
            <a:r>
              <a:rPr lang="nl-BE" sz="4000" b="1" dirty="0" err="1" smtClean="0">
                <a:solidFill>
                  <a:srgbClr val="00B0F0"/>
                </a:solidFill>
                <a:latin typeface="Century Gothic" pitchFamily="34" charset="0"/>
              </a:rPr>
              <a:t>Sé</a:t>
            </a:r>
            <a:r>
              <a:rPr lang="nl-BE" sz="4000" b="1" dirty="0" err="1" smtClean="0">
                <a:solidFill>
                  <a:srgbClr val="00B0F0"/>
                </a:solidFill>
                <a:latin typeface="Century Gothic" pitchFamily="34" charset="0"/>
              </a:rPr>
              <a:t>raphin</a:t>
            </a:r>
            <a:endParaRPr lang="nl-BE" sz="4000" b="1" dirty="0" smtClean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5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2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834148" y="1785590"/>
            <a:ext cx="3427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DECEMBER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307505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/</a:t>
            </a:r>
            <a:endParaRPr lang="nl-BE" sz="40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5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4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173791" y="1785590"/>
            <a:ext cx="27477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JANUARI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2851189"/>
            <a:ext cx="43924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05/01 </a:t>
            </a:r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Mats</a:t>
            </a:r>
            <a:endParaRPr lang="nl-BE" sz="4000" b="1" dirty="0">
              <a:solidFill>
                <a:srgbClr val="00B0F0"/>
              </a:solidFill>
              <a:latin typeface="Century Gothic" pitchFamily="34" charset="0"/>
            </a:endParaRPr>
          </a:p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15/01Amber-Lee</a:t>
            </a:r>
            <a:endParaRPr lang="nl-BE" sz="4000" b="1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22/01 </a:t>
            </a:r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Leon</a:t>
            </a:r>
            <a:endParaRPr lang="nl-BE" sz="4000" b="1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28/01 </a:t>
            </a:r>
            <a:r>
              <a:rPr lang="nl-BE" sz="4000" b="1" dirty="0">
                <a:solidFill>
                  <a:srgbClr val="00B0F0"/>
                </a:solidFill>
                <a:latin typeface="Century Gothic" pitchFamily="34" charset="0"/>
              </a:rPr>
              <a:t>Y</a:t>
            </a:r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annick</a:t>
            </a:r>
            <a:endParaRPr lang="nl-BE" sz="4000" b="1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29/01 </a:t>
            </a:r>
            <a:r>
              <a:rPr lang="nl-BE" sz="4000" b="1" dirty="0" err="1" smtClean="0">
                <a:solidFill>
                  <a:srgbClr val="00B0F0"/>
                </a:solidFill>
                <a:latin typeface="Century Gothic" pitchFamily="34" charset="0"/>
              </a:rPr>
              <a:t>Tobe</a:t>
            </a:r>
            <a:endParaRPr lang="nl-BE" sz="40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5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83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2999480" y="1785590"/>
            <a:ext cx="30963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FEBRUARI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2930168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15/02 </a:t>
            </a:r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Arno</a:t>
            </a:r>
            <a:endParaRPr lang="nl-BE" sz="4000" b="1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18/02 </a:t>
            </a:r>
            <a:r>
              <a:rPr lang="nl-BE" sz="4000" b="1" dirty="0" err="1">
                <a:solidFill>
                  <a:srgbClr val="00B0F0"/>
                </a:solidFill>
                <a:latin typeface="Century Gothic" pitchFamily="34" charset="0"/>
              </a:rPr>
              <a:t>N</a:t>
            </a:r>
            <a:r>
              <a:rPr lang="nl-BE" sz="4000" b="1" dirty="0" err="1" smtClean="0">
                <a:solidFill>
                  <a:srgbClr val="00B0F0"/>
                </a:solidFill>
                <a:latin typeface="Century Gothic" pitchFamily="34" charset="0"/>
              </a:rPr>
              <a:t>orah</a:t>
            </a:r>
            <a:endParaRPr lang="nl-BE" sz="4000" b="1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21/02 </a:t>
            </a:r>
            <a:r>
              <a:rPr lang="nl-BE" sz="4000" b="1" dirty="0">
                <a:solidFill>
                  <a:srgbClr val="00B0F0"/>
                </a:solidFill>
                <a:latin typeface="Century Gothic" pitchFamily="34" charset="0"/>
              </a:rPr>
              <a:t>J</a:t>
            </a:r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ules</a:t>
            </a:r>
            <a:endParaRPr lang="nl-BE" sz="4000" b="1" dirty="0" smtClean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5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8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353424" y="1785590"/>
            <a:ext cx="2388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MAART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2969657"/>
            <a:ext cx="4392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04/03 </a:t>
            </a:r>
            <a:r>
              <a:rPr lang="nl-BE" sz="4000" b="1" dirty="0" err="1" smtClean="0">
                <a:solidFill>
                  <a:srgbClr val="00B0F0"/>
                </a:solidFill>
                <a:latin typeface="Century Gothic" pitchFamily="34" charset="0"/>
              </a:rPr>
              <a:t>Tibe</a:t>
            </a:r>
            <a:endParaRPr lang="nl-BE" sz="4000" b="1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26/03 </a:t>
            </a:r>
            <a:r>
              <a:rPr lang="nl-BE" sz="4000" b="1" dirty="0">
                <a:solidFill>
                  <a:srgbClr val="00B0F0"/>
                </a:solidFill>
                <a:latin typeface="Century Gothic" pitchFamily="34" charset="0"/>
              </a:rPr>
              <a:t>E</a:t>
            </a:r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lise</a:t>
            </a:r>
            <a:endParaRPr lang="nl-BE" sz="40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5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8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Eline\AppData\Local\Microsoft\Windows\Temporary Internet Files\Content.IE5\58HMC94B\MC9004450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279" y="5477"/>
            <a:ext cx="5287442" cy="68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611346" y="1785590"/>
            <a:ext cx="1872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nl-N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APRIL</a:t>
            </a:r>
            <a:endParaRPr lang="nl-N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2375756" y="3075057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b="1" dirty="0" smtClean="0">
                <a:solidFill>
                  <a:srgbClr val="00B0F0"/>
                </a:solidFill>
                <a:latin typeface="Century Gothic" pitchFamily="34" charset="0"/>
              </a:rPr>
              <a:t>13/04 </a:t>
            </a:r>
            <a:r>
              <a:rPr lang="nl-BE" sz="4000" b="1" dirty="0" err="1" smtClean="0">
                <a:solidFill>
                  <a:srgbClr val="00B0F0"/>
                </a:solidFill>
                <a:latin typeface="Century Gothic" pitchFamily="34" charset="0"/>
              </a:rPr>
              <a:t>Boris</a:t>
            </a:r>
            <a:endParaRPr lang="nl-BE" sz="4000" b="1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pic>
        <p:nvPicPr>
          <p:cNvPr id="5" name="Picture 3" descr="C:\Users\Eline\AppData\Local\Microsoft\Windows\Temporary Internet Files\Content.IE5\58HMC94B\MC900234177[1].wmf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501317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Eline\AppData\Local\Microsoft\Windows\Temporary Internet Files\Content.IE5\438JR5VX\MC900296013[1].wmf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824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/>
          <p:cNvPicPr preferRelativeResize="0"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9" r="16429"/>
          <a:stretch/>
        </p:blipFill>
        <p:spPr>
          <a:xfrm>
            <a:off x="35496" y="44624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fbeelding 7"/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54504" y="4959376"/>
            <a:ext cx="1854000" cy="18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Eline\AppData\Local\Microsoft\Windows\Temporary Internet Files\Content.IE5\D2VVJTYJ\MC900410595[1].wmf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29000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Eline\AppData\Local\Microsoft\Windows\Temporary Internet Files\Content.IE5\438JR5VX\MC900022825[1].wmf"/>
          <p:cNvPicPr preferRelativeResize="0"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" y="2805379"/>
            <a:ext cx="1800000" cy="124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19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65</Words>
  <Application>Microsoft Office PowerPoint</Application>
  <PresentationFormat>Diavoorstelling (4:3)</PresentationFormat>
  <Paragraphs>39</Paragraphs>
  <Slides>13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Eline</dc:creator>
  <cp:lastModifiedBy>Eline</cp:lastModifiedBy>
  <cp:revision>10</cp:revision>
  <dcterms:created xsi:type="dcterms:W3CDTF">2011-08-31T11:14:00Z</dcterms:created>
  <dcterms:modified xsi:type="dcterms:W3CDTF">2011-09-02T21:18:11Z</dcterms:modified>
</cp:coreProperties>
</file>