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6858000" cy="9144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652" y="-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541782" y="3584448"/>
            <a:ext cx="5829300" cy="4145280"/>
          </a:xfrm>
        </p:spPr>
        <p:txBody>
          <a:bodyPr anchor="t" anchorCtr="0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541782" y="1511808"/>
            <a:ext cx="5829300" cy="201168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E98BAF17-CCF3-47D6-A079-0A3E965DF640}" type="datetimeFigureOut">
              <a:rPr lang="nl-BE" smtClean="0"/>
              <a:t>1/09/2011</a:t>
            </a:fld>
            <a:endParaRPr lang="nl-BE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18B1E3A0-BF41-4D40-9BB9-4E9DFFA30CC8}" type="slidenum">
              <a:rPr lang="nl-BE" smtClean="0"/>
              <a:t>‹nr.›</a:t>
            </a:fld>
            <a:endParaRPr lang="nl-BE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AF17-CCF3-47D6-A079-0A3E965DF640}" type="datetimeFigureOut">
              <a:rPr lang="nl-BE" smtClean="0"/>
              <a:t>1/09/2011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3A0-BF41-4D40-9BB9-4E9DFFA30CC8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AF17-CCF3-47D6-A079-0A3E965DF640}" type="datetimeFigureOut">
              <a:rPr lang="nl-BE" smtClean="0"/>
              <a:t>1/09/2011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3A0-BF41-4D40-9BB9-4E9DFFA30CC8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AF17-CCF3-47D6-A079-0A3E965DF640}" type="datetimeFigureOut">
              <a:rPr lang="nl-BE" smtClean="0"/>
              <a:t>1/09/2011</a:t>
            </a:fld>
            <a:endParaRPr lang="nl-BE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3A0-BF41-4D40-9BB9-4E9DFFA30CC8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17923" y="655595"/>
            <a:ext cx="5822156" cy="7832811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82930" y="1061329"/>
            <a:ext cx="5692140" cy="4150457"/>
          </a:xfrm>
        </p:spPr>
        <p:txBody>
          <a:bodyPr anchor="b">
            <a:normAutofit/>
          </a:bodyPr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582930" y="5264736"/>
            <a:ext cx="5692140" cy="2012949"/>
          </a:xfrm>
        </p:spPr>
        <p:txBody>
          <a:bodyPr anchor="t"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571500" y="7945120"/>
            <a:ext cx="1600200" cy="487680"/>
          </a:xfrm>
        </p:spPr>
        <p:txBody>
          <a:bodyPr/>
          <a:lstStyle/>
          <a:p>
            <a:fld id="{E98BAF17-CCF3-47D6-A079-0A3E965DF640}" type="datetimeFigureOut">
              <a:rPr lang="nl-BE" smtClean="0"/>
              <a:t>1/09/2011</a:t>
            </a:fld>
            <a:endParaRPr lang="nl-BE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2343150" y="7945120"/>
            <a:ext cx="2171700" cy="487680"/>
          </a:xfrm>
        </p:spPr>
        <p:txBody>
          <a:bodyPr/>
          <a:lstStyle/>
          <a:p>
            <a:endParaRPr lang="nl-BE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4686300" y="7945120"/>
            <a:ext cx="1600200" cy="487680"/>
          </a:xfrm>
        </p:spPr>
        <p:txBody>
          <a:bodyPr/>
          <a:lstStyle/>
          <a:p>
            <a:fld id="{18B1E3A0-BF41-4D40-9BB9-4E9DFFA30CC8}" type="slidenum">
              <a:rPr lang="nl-BE" smtClean="0"/>
              <a:t>‹nr.›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AF17-CCF3-47D6-A079-0A3E965DF640}" type="datetimeFigureOut">
              <a:rPr lang="nl-BE" smtClean="0"/>
              <a:t>1/09/2011</a:t>
            </a:fld>
            <a:endParaRPr lang="nl-BE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3A0-BF41-4D40-9BB9-4E9DFFA30CC8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3154680" y="3980569"/>
            <a:ext cx="7680960" cy="6858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200150" y="729957"/>
            <a:ext cx="2537460" cy="853016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200150" y="1763149"/>
            <a:ext cx="2537460" cy="64008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3846635" y="729957"/>
            <a:ext cx="2537460" cy="853016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3846635" y="1763149"/>
            <a:ext cx="2537460" cy="64008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AF17-CCF3-47D6-A079-0A3E965DF640}" type="datetimeFigureOut">
              <a:rPr lang="nl-BE" smtClean="0"/>
              <a:t>1/09/2011</a:t>
            </a:fld>
            <a:endParaRPr lang="nl-BE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4914900" y="8285872"/>
            <a:ext cx="1600200" cy="487680"/>
          </a:xfrm>
        </p:spPr>
        <p:txBody>
          <a:bodyPr/>
          <a:lstStyle/>
          <a:p>
            <a:fld id="{18B1E3A0-BF41-4D40-9BB9-4E9DFFA30CC8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AF17-CCF3-47D6-A079-0A3E965DF640}" type="datetimeFigureOut">
              <a:rPr lang="nl-BE" smtClean="0"/>
              <a:t>1/09/2011</a:t>
            </a:fld>
            <a:endParaRPr lang="nl-BE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3A0-BF41-4D40-9BB9-4E9DFFA30CC8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AF17-CCF3-47D6-A079-0A3E965DF640}" type="datetimeFigureOut">
              <a:rPr lang="nl-BE" smtClean="0"/>
              <a:t>1/09/2011</a:t>
            </a:fld>
            <a:endParaRPr lang="nl-BE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3A0-BF41-4D40-9BB9-4E9DFFA30CC8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2971801" y="4118120"/>
            <a:ext cx="7315200" cy="6858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943100" y="803421"/>
            <a:ext cx="4457700" cy="7315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2244677" y="4118121"/>
            <a:ext cx="7315200" cy="6858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AF17-CCF3-47D6-A079-0A3E965DF640}" type="datetimeFigureOut">
              <a:rPr lang="nl-BE" smtClean="0"/>
              <a:t>1/09/2011</a:t>
            </a:fld>
            <a:endParaRPr lang="nl-BE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4914900" y="8285872"/>
            <a:ext cx="1600200" cy="487680"/>
          </a:xfrm>
        </p:spPr>
        <p:txBody>
          <a:bodyPr/>
          <a:lstStyle/>
          <a:p>
            <a:fld id="{18B1E3A0-BF41-4D40-9BB9-4E9DFFA30CC8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555610" y="1059763"/>
            <a:ext cx="2970038" cy="7059168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3958296" y="4668991"/>
            <a:ext cx="2400300" cy="1524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395653" y="1094937"/>
            <a:ext cx="3413174" cy="6954129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nl-NL" sz="2000" smtClean="0"/>
              <a:t>Klik op het pictogram als u een afbeelding wilt toevoegen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3958296" y="2133601"/>
            <a:ext cx="2400300" cy="2433791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AF17-CCF3-47D6-A079-0A3E965DF640}" type="datetimeFigureOut">
              <a:rPr lang="nl-BE" smtClean="0"/>
              <a:t>1/09/2011</a:t>
            </a:fld>
            <a:endParaRPr lang="nl-BE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3A0-BF41-4D40-9BB9-4E9DFFA30CC8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57175" y="304800"/>
            <a:ext cx="6343650" cy="85344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342900" y="406400"/>
            <a:ext cx="6172200" cy="1524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lIns="45720" rIns="45720" anchor="t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342900" y="8285872"/>
            <a:ext cx="1600200" cy="48768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E98BAF17-CCF3-47D6-A079-0A3E965DF640}" type="datetimeFigureOut">
              <a:rPr lang="nl-BE" smtClean="0"/>
              <a:t>1/09/2011</a:t>
            </a:fld>
            <a:endParaRPr lang="nl-BE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2343150" y="8285872"/>
            <a:ext cx="2171700" cy="48768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nl-BE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4914900" y="8285872"/>
            <a:ext cx="1600200" cy="48768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18B1E3A0-BF41-4D40-9BB9-4E9DFFA30CC8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buClr>
          <a:schemeClr val="accent3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buClr>
          <a:schemeClr val="accent4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buClr>
          <a:schemeClr val="accent5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nvbondgenoten.nl/resizer/?url=/site/branches/metaal/23052/agenda_tekening&amp;amp;w=2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357" y="611560"/>
            <a:ext cx="4045287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hoek 3"/>
          <p:cNvSpPr/>
          <p:nvPr/>
        </p:nvSpPr>
        <p:spPr>
          <a:xfrm>
            <a:off x="184362" y="3563888"/>
            <a:ext cx="6489277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nl-NL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Belangrijke </a:t>
            </a:r>
          </a:p>
          <a:p>
            <a:pPr algn="ctr"/>
            <a:r>
              <a:rPr lang="nl-NL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data</a:t>
            </a:r>
            <a:endParaRPr lang="nl-NL" sz="6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028" name="Picture 4" descr="http://basisschool.sjca.be/wp-content/uploads/2008/09/agenda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767" y="6084168"/>
            <a:ext cx="2562225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Nijntje intro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124200" y="4267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68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7" repeatCount="indefinite" fill="remove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660201" y="1416422"/>
            <a:ext cx="1537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Mei</a:t>
            </a:r>
            <a:endParaRPr lang="nl-NL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260648" y="2346131"/>
            <a:ext cx="633670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01/05 feest van de arbeid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08/05 oudercontact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13/05 Moederdag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17/05 O-L-H-hemelvaart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18/05 Geen school!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27/05 Pinksteren / Plechtige </a:t>
            </a:r>
          </a:p>
          <a:p>
            <a:r>
              <a:rPr lang="nl-BE" sz="4400" dirty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</a:t>
            </a:r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      communie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28/05 Pinkstermaandag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29/05 Klasfoto</a:t>
            </a:r>
            <a:endParaRPr lang="nl-BE" sz="4400" dirty="0">
              <a:solidFill>
                <a:schemeClr val="accent2">
                  <a:lumMod val="50000"/>
                </a:schemeClr>
              </a:solidFill>
              <a:latin typeface="Cheeseburg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587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531961" y="1416422"/>
            <a:ext cx="17940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Juni</a:t>
            </a:r>
            <a:endParaRPr lang="nl-NL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260648" y="3132995"/>
            <a:ext cx="63367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10/06 Vaderdag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28/06 Afscheid 6</a:t>
            </a:r>
            <a:r>
              <a:rPr lang="nl-BE" sz="4400" baseline="300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de</a:t>
            </a:r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leerjaar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29/06 NM: Begin 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       zomervakantie</a:t>
            </a:r>
            <a:endParaRPr lang="nl-BE" sz="4400" dirty="0">
              <a:solidFill>
                <a:schemeClr val="accent2">
                  <a:lumMod val="50000"/>
                </a:schemeClr>
              </a:solidFill>
              <a:latin typeface="Cheeseburg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600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219902" y="1416422"/>
            <a:ext cx="4418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September</a:t>
            </a:r>
            <a:endParaRPr lang="nl-NL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260648" y="3132995"/>
            <a:ext cx="633670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01/09 1</a:t>
            </a:r>
            <a:r>
              <a:rPr lang="nl-BE" sz="4400" baseline="300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ste</a:t>
            </a:r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schooldag!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06/09 </a:t>
            </a:r>
            <a:r>
              <a:rPr lang="nl-BE" sz="4400" dirty="0" err="1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Info-avond</a:t>
            </a:r>
            <a:endParaRPr lang="nl-BE" sz="4400" dirty="0" smtClean="0">
              <a:solidFill>
                <a:schemeClr val="accent2">
                  <a:lumMod val="50000"/>
                </a:schemeClr>
              </a:solidFill>
              <a:latin typeface="Cheeseburger" pitchFamily="2" charset="0"/>
            </a:endParaRP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10/09 Parochiefeesten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11/09 Parochiefeesten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24/09 Veldloop</a:t>
            </a:r>
            <a:endParaRPr lang="nl-BE" sz="4400" dirty="0">
              <a:solidFill>
                <a:schemeClr val="accent2">
                  <a:lumMod val="50000"/>
                </a:schemeClr>
              </a:solidFill>
              <a:latin typeface="Cheeseburg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263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769733" y="1416422"/>
            <a:ext cx="33185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Oktober</a:t>
            </a:r>
            <a:endParaRPr lang="nl-NL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260648" y="2195736"/>
            <a:ext cx="633670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03/10 GEEN SCHOOL!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05/10 Dag van de leerkracht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19/10 Pedagogische </a:t>
            </a:r>
          </a:p>
          <a:p>
            <a:r>
              <a:rPr lang="nl-BE" sz="4400" dirty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</a:t>
            </a:r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     studiedag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22/10 taartenverkoop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27/10 grootouderfeest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31/10 herfstvakantie</a:t>
            </a:r>
            <a:endParaRPr lang="nl-BE" sz="4400" dirty="0">
              <a:solidFill>
                <a:schemeClr val="accent2">
                  <a:lumMod val="50000"/>
                </a:schemeClr>
              </a:solidFill>
              <a:latin typeface="Cheeseburg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017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339328" y="1416422"/>
            <a:ext cx="41793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November</a:t>
            </a:r>
            <a:endParaRPr lang="nl-NL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260648" y="3132995"/>
            <a:ext cx="63367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01/11 </a:t>
            </a:r>
            <a:r>
              <a:rPr lang="nl-BE" sz="4400" dirty="0" err="1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allerheiligen</a:t>
            </a:r>
            <a:endParaRPr lang="nl-BE" sz="4400" dirty="0" smtClean="0">
              <a:solidFill>
                <a:schemeClr val="accent2">
                  <a:lumMod val="50000"/>
                </a:schemeClr>
              </a:solidFill>
              <a:latin typeface="Cheeseburger" pitchFamily="2" charset="0"/>
            </a:endParaRP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02/11 </a:t>
            </a:r>
            <a:r>
              <a:rPr lang="nl-BE" sz="4400" dirty="0" err="1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allerzielen</a:t>
            </a:r>
            <a:endParaRPr lang="nl-BE" sz="4400" dirty="0" smtClean="0">
              <a:solidFill>
                <a:schemeClr val="accent2">
                  <a:lumMod val="50000"/>
                </a:schemeClr>
              </a:solidFill>
              <a:latin typeface="Cheeseburger" pitchFamily="2" charset="0"/>
            </a:endParaRP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11/11 Wapenstilstand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18/11 boekenbeurs</a:t>
            </a:r>
          </a:p>
        </p:txBody>
      </p:sp>
    </p:spTree>
    <p:extLst>
      <p:ext uri="{BB962C8B-B14F-4D97-AF65-F5344CB8AC3E}">
        <p14:creationId xmlns:p14="http://schemas.microsoft.com/office/powerpoint/2010/main" val="229103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374594" y="1416422"/>
            <a:ext cx="41088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December</a:t>
            </a:r>
            <a:endParaRPr lang="nl-NL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260648" y="2627784"/>
            <a:ext cx="633670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02/12 sint op bezoek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04/12 start advent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06/12 oudercontact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16/12 kerstmarkt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23/12 NM: start </a:t>
            </a:r>
          </a:p>
          <a:p>
            <a:r>
              <a:rPr lang="nl-BE" sz="4400" dirty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</a:t>
            </a:r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      kerstvakantie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25/12 kerstmis</a:t>
            </a:r>
            <a:endParaRPr lang="nl-BE" sz="4400" dirty="0">
              <a:solidFill>
                <a:schemeClr val="accent2">
                  <a:lumMod val="50000"/>
                </a:schemeClr>
              </a:solidFill>
              <a:latin typeface="Cheeseburg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815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896371" y="1416422"/>
            <a:ext cx="30652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Januari</a:t>
            </a:r>
            <a:endParaRPr lang="nl-NL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260648" y="3132995"/>
            <a:ext cx="63367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01/01 nieuwjaar</a:t>
            </a:r>
          </a:p>
        </p:txBody>
      </p:sp>
    </p:spTree>
    <p:extLst>
      <p:ext uri="{BB962C8B-B14F-4D97-AF65-F5344CB8AC3E}">
        <p14:creationId xmlns:p14="http://schemas.microsoft.com/office/powerpoint/2010/main" val="3361502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697599" y="1416422"/>
            <a:ext cx="34628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Februari</a:t>
            </a:r>
            <a:endParaRPr lang="nl-NL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260648" y="3132995"/>
            <a:ext cx="63367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01/02 pedagogische </a:t>
            </a:r>
          </a:p>
          <a:p>
            <a:r>
              <a:rPr lang="nl-BE" sz="4400" dirty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</a:t>
            </a:r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      studiedag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17/02 carnaval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20/02 krokusvakantie</a:t>
            </a:r>
          </a:p>
        </p:txBody>
      </p:sp>
    </p:spTree>
    <p:extLst>
      <p:ext uri="{BB962C8B-B14F-4D97-AF65-F5344CB8AC3E}">
        <p14:creationId xmlns:p14="http://schemas.microsoft.com/office/powerpoint/2010/main" val="882006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215367" y="1416422"/>
            <a:ext cx="24272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Maart</a:t>
            </a:r>
            <a:endParaRPr lang="nl-NL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260648" y="3132995"/>
            <a:ext cx="63367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07/03 pedagogische    </a:t>
            </a:r>
          </a:p>
          <a:p>
            <a:r>
              <a:rPr lang="nl-BE" sz="4400" dirty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</a:t>
            </a:r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      studiedag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24/03 musical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25/03 musical</a:t>
            </a:r>
          </a:p>
        </p:txBody>
      </p:sp>
    </p:spTree>
    <p:extLst>
      <p:ext uri="{BB962C8B-B14F-4D97-AF65-F5344CB8AC3E}">
        <p14:creationId xmlns:p14="http://schemas.microsoft.com/office/powerpoint/2010/main" val="852246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416544" y="1416422"/>
            <a:ext cx="20249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April</a:t>
            </a:r>
            <a:endParaRPr lang="nl-NL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260648" y="3132995"/>
            <a:ext cx="633670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02/04 paasvakantie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08/04 </a:t>
            </a:r>
            <a:r>
              <a:rPr lang="nl-BE" sz="4400" dirty="0" err="1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pasen</a:t>
            </a:r>
            <a:endParaRPr lang="nl-BE" sz="4400" dirty="0" smtClean="0">
              <a:solidFill>
                <a:schemeClr val="accent2">
                  <a:lumMod val="50000"/>
                </a:schemeClr>
              </a:solidFill>
              <a:latin typeface="Cheeseburger" pitchFamily="2" charset="0"/>
            </a:endParaRP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24/04 toneel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29/04 1</a:t>
            </a:r>
            <a:r>
              <a:rPr lang="nl-BE" sz="4400" baseline="300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ste</a:t>
            </a:r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 communie</a:t>
            </a:r>
          </a:p>
          <a:p>
            <a:r>
              <a:rPr lang="nl-BE" sz="4400" dirty="0" smtClean="0">
                <a:solidFill>
                  <a:schemeClr val="accent2">
                    <a:lumMod val="50000"/>
                  </a:schemeClr>
                </a:solidFill>
                <a:latin typeface="Cheeseburger" pitchFamily="2" charset="0"/>
              </a:rPr>
              <a:t>30/04 geen school!</a:t>
            </a:r>
            <a:endParaRPr lang="nl-BE" sz="4400" dirty="0">
              <a:solidFill>
                <a:schemeClr val="accent2">
                  <a:lumMod val="50000"/>
                </a:schemeClr>
              </a:solidFill>
              <a:latin typeface="Cheeseburg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319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nival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Carnival">
      <a:majorFont>
        <a:latin typeface="Bodoni MT"/>
        <a:ea typeface=""/>
        <a:cs typeface=""/>
        <a:font script="Cyrl" typeface="Times New Roman"/>
        <a:font script="Grek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Jpan" typeface="ＭＳ Ｐゴシック"/>
        <a:font script="Hang" typeface="맑은 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TC010205351[[fn=Carnavalthema]]</Template>
  <TotalTime>167</TotalTime>
  <Words>138</Words>
  <Application>Microsoft Office PowerPoint</Application>
  <PresentationFormat>Diavoorstelling (4:3)</PresentationFormat>
  <Paragraphs>62</Paragraphs>
  <Slides>11</Slides>
  <Notes>0</Notes>
  <HiddenSlides>0</HiddenSlides>
  <MMClips>1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Carnival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Eline</dc:creator>
  <cp:lastModifiedBy>Eline</cp:lastModifiedBy>
  <cp:revision>6</cp:revision>
  <dcterms:created xsi:type="dcterms:W3CDTF">2011-09-01T17:33:02Z</dcterms:created>
  <dcterms:modified xsi:type="dcterms:W3CDTF">2011-09-01T20:20:59Z</dcterms:modified>
</cp:coreProperties>
</file>