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6" autoAdjust="0"/>
    <p:restoredTop sz="94660"/>
  </p:normalViewPr>
  <p:slideViewPr>
    <p:cSldViewPr>
      <p:cViewPr varScale="1">
        <p:scale>
          <a:sx n="87" d="100"/>
          <a:sy n="87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D4DF-CDF6-4FE4-95FA-ED0E746C6961}" type="datetimeFigureOut">
              <a:rPr lang="nl-BE" smtClean="0"/>
              <a:t>31/08/2011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D50D-2044-49B5-937A-BB69F48690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2578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D4DF-CDF6-4FE4-95FA-ED0E746C6961}" type="datetimeFigureOut">
              <a:rPr lang="nl-BE" smtClean="0"/>
              <a:t>31/08/2011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D50D-2044-49B5-937A-BB69F48690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3897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D4DF-CDF6-4FE4-95FA-ED0E746C6961}" type="datetimeFigureOut">
              <a:rPr lang="nl-BE" smtClean="0"/>
              <a:t>31/08/2011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D50D-2044-49B5-937A-BB69F48690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8270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D4DF-CDF6-4FE4-95FA-ED0E746C6961}" type="datetimeFigureOut">
              <a:rPr lang="nl-BE" smtClean="0"/>
              <a:t>31/08/2011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D50D-2044-49B5-937A-BB69F48690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3396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D4DF-CDF6-4FE4-95FA-ED0E746C6961}" type="datetimeFigureOut">
              <a:rPr lang="nl-BE" smtClean="0"/>
              <a:t>31/08/2011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D50D-2044-49B5-937A-BB69F48690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0152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D4DF-CDF6-4FE4-95FA-ED0E746C6961}" type="datetimeFigureOut">
              <a:rPr lang="nl-BE" smtClean="0"/>
              <a:t>31/08/2011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D50D-2044-49B5-937A-BB69F48690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8411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D4DF-CDF6-4FE4-95FA-ED0E746C6961}" type="datetimeFigureOut">
              <a:rPr lang="nl-BE" smtClean="0"/>
              <a:t>31/08/2011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D50D-2044-49B5-937A-BB69F48690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9844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D4DF-CDF6-4FE4-95FA-ED0E746C6961}" type="datetimeFigureOut">
              <a:rPr lang="nl-BE" smtClean="0"/>
              <a:t>31/08/2011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D50D-2044-49B5-937A-BB69F48690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924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D4DF-CDF6-4FE4-95FA-ED0E746C6961}" type="datetimeFigureOut">
              <a:rPr lang="nl-BE" smtClean="0"/>
              <a:t>31/08/2011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D50D-2044-49B5-937A-BB69F48690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8644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D4DF-CDF6-4FE4-95FA-ED0E746C6961}" type="datetimeFigureOut">
              <a:rPr lang="nl-BE" smtClean="0"/>
              <a:t>31/08/2011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D50D-2044-49B5-937A-BB69F48690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9463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D4DF-CDF6-4FE4-95FA-ED0E746C6961}" type="datetimeFigureOut">
              <a:rPr lang="nl-BE" smtClean="0"/>
              <a:t>31/08/2011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D50D-2044-49B5-937A-BB69F48690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529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9D4DF-CDF6-4FE4-95FA-ED0E746C6961}" type="datetimeFigureOut">
              <a:rPr lang="nl-BE" smtClean="0"/>
              <a:t>31/08/2011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BD50D-2044-49B5-937A-BB69F48690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517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5.wmf"/><Relationship Id="rId7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gif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5.wmf"/><Relationship Id="rId7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gif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5.wmf"/><Relationship Id="rId7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gif"/><Relationship Id="rId4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5.wmf"/><Relationship Id="rId7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7.jpg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gif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5.wmf"/><Relationship Id="rId7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gif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5.wmf"/><Relationship Id="rId7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gif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5.wmf"/><Relationship Id="rId7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gif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5.wmf"/><Relationship Id="rId7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gif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5.wmf"/><Relationship Id="rId7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gif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5.wmf"/><Relationship Id="rId7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gif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5.wmf"/><Relationship Id="rId7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gif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Mega Mindy - Hiep Hiep Hoera + songteks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87686" y="35730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12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Eline\AppData\Local\Microsoft\Windows\Temporary Internet Files\Content.IE5\58HMC94B\MC9004450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79" y="5477"/>
            <a:ext cx="5287442" cy="68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3881452" y="1785590"/>
            <a:ext cx="1332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MEI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375756" y="3075057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dirty="0" smtClean="0">
                <a:solidFill>
                  <a:srgbClr val="00B0F0"/>
                </a:solidFill>
                <a:latin typeface="Cheeseburger" pitchFamily="2" charset="0"/>
              </a:rPr>
              <a:t>04/05</a:t>
            </a:r>
            <a:r>
              <a:rPr lang="nl-BE" sz="4000" dirty="0" smtClean="0">
                <a:solidFill>
                  <a:srgbClr val="00B0F0"/>
                </a:solidFill>
                <a:latin typeface="JI Solid Balloon Caps" pitchFamily="2" charset="0"/>
              </a:rPr>
              <a:t> </a:t>
            </a:r>
            <a:r>
              <a:rPr lang="nl-BE" sz="4000" dirty="0" err="1" smtClean="0">
                <a:solidFill>
                  <a:srgbClr val="00B0F0"/>
                </a:solidFill>
                <a:latin typeface="JI Solid Balloon Caps" pitchFamily="2" charset="0"/>
              </a:rPr>
              <a:t>mathieu</a:t>
            </a:r>
            <a:endParaRPr lang="nl-BE" sz="4000" dirty="0">
              <a:solidFill>
                <a:srgbClr val="00B0F0"/>
              </a:solidFill>
              <a:latin typeface="JI Solid Balloon Caps" pitchFamily="2" charset="0"/>
            </a:endParaRPr>
          </a:p>
        </p:txBody>
      </p:sp>
      <p:pic>
        <p:nvPicPr>
          <p:cNvPr id="5" name="Picture 3" descr="C:\Users\Eline\AppData\Local\Microsoft\Windows\Temporary Internet Files\Content.IE5\58HMC94B\MC900234177[1].wmf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501317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line\AppData\Local\Microsoft\Windows\Temporary Internet Files\Content.IE5\438JR5VX\MC900296013[1].wmf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82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9" r="16429"/>
          <a:stretch/>
        </p:blipFill>
        <p:spPr>
          <a:xfrm>
            <a:off x="35496" y="44624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fbeelding 7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54504" y="4959376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Users\Eline\AppData\Local\Microsoft\Windows\Temporary Internet Files\Content.IE5\D2VVJTYJ\MC900410595[1].wmf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290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Eline\AppData\Local\Microsoft\Windows\Temporary Internet Files\Content.IE5\438JR5VX\MC900022825[1].wmf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2805379"/>
            <a:ext cx="1800000" cy="124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933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Eline\AppData\Local\Microsoft\Windows\Temporary Internet Files\Content.IE5\58HMC94B\MC9004450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79" y="5477"/>
            <a:ext cx="5287442" cy="68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3781264" y="1785590"/>
            <a:ext cx="1532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JUNI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195736" y="2786152"/>
            <a:ext cx="475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dirty="0" smtClean="0">
                <a:solidFill>
                  <a:srgbClr val="00B0F0"/>
                </a:solidFill>
                <a:latin typeface="Cheeseburger" pitchFamily="2" charset="0"/>
              </a:rPr>
              <a:t>09/06</a:t>
            </a:r>
            <a:r>
              <a:rPr lang="nl-BE" sz="4000" dirty="0" smtClean="0">
                <a:solidFill>
                  <a:srgbClr val="00B0F0"/>
                </a:solidFill>
                <a:latin typeface="JI Solid Balloon Caps" pitchFamily="2" charset="0"/>
              </a:rPr>
              <a:t> juf </a:t>
            </a:r>
            <a:r>
              <a:rPr lang="nl-BE" sz="4000" dirty="0" err="1" smtClean="0">
                <a:solidFill>
                  <a:srgbClr val="00B0F0"/>
                </a:solidFill>
                <a:latin typeface="JI Solid Balloon Caps" pitchFamily="2" charset="0"/>
              </a:rPr>
              <a:t>eline</a:t>
            </a:r>
            <a:endParaRPr lang="nl-BE" sz="4000" dirty="0" smtClean="0">
              <a:solidFill>
                <a:srgbClr val="00B0F0"/>
              </a:solidFill>
              <a:latin typeface="JI Solid Balloon Caps" pitchFamily="2" charset="0"/>
            </a:endParaRPr>
          </a:p>
          <a:p>
            <a:pPr algn="ctr"/>
            <a:r>
              <a:rPr lang="nl-BE" sz="4000" dirty="0" smtClean="0">
                <a:solidFill>
                  <a:srgbClr val="00B0F0"/>
                </a:solidFill>
                <a:latin typeface="Cheeseburger" pitchFamily="2" charset="0"/>
              </a:rPr>
              <a:t>18/06</a:t>
            </a:r>
            <a:r>
              <a:rPr lang="nl-BE" sz="4000" dirty="0" smtClean="0">
                <a:solidFill>
                  <a:srgbClr val="00B0F0"/>
                </a:solidFill>
                <a:latin typeface="JI Solid Balloon Caps" pitchFamily="2" charset="0"/>
              </a:rPr>
              <a:t> </a:t>
            </a:r>
            <a:r>
              <a:rPr lang="nl-BE" sz="4000" dirty="0" err="1" smtClean="0">
                <a:solidFill>
                  <a:srgbClr val="00B0F0"/>
                </a:solidFill>
                <a:latin typeface="JI Solid Balloon Caps" pitchFamily="2" charset="0"/>
              </a:rPr>
              <a:t>marie-laure</a:t>
            </a:r>
            <a:endParaRPr lang="nl-BE" sz="4000" dirty="0" smtClean="0">
              <a:solidFill>
                <a:srgbClr val="00B0F0"/>
              </a:solidFill>
              <a:latin typeface="JI Solid Balloon Caps" pitchFamily="2" charset="0"/>
            </a:endParaRPr>
          </a:p>
          <a:p>
            <a:pPr algn="ctr"/>
            <a:r>
              <a:rPr lang="nl-BE" sz="4000" dirty="0" smtClean="0">
                <a:solidFill>
                  <a:srgbClr val="00B0F0"/>
                </a:solidFill>
                <a:latin typeface="Cheeseburger" pitchFamily="2" charset="0"/>
              </a:rPr>
              <a:t>26/06</a:t>
            </a:r>
            <a:r>
              <a:rPr lang="nl-BE" sz="4000" dirty="0" smtClean="0">
                <a:solidFill>
                  <a:srgbClr val="00B0F0"/>
                </a:solidFill>
                <a:latin typeface="JI Solid Balloon Caps" pitchFamily="2" charset="0"/>
              </a:rPr>
              <a:t> </a:t>
            </a:r>
            <a:r>
              <a:rPr lang="nl-BE" sz="4000" dirty="0" err="1" smtClean="0">
                <a:solidFill>
                  <a:srgbClr val="00B0F0"/>
                </a:solidFill>
                <a:latin typeface="JI Solid Balloon Caps" pitchFamily="2" charset="0"/>
              </a:rPr>
              <a:t>charlotte</a:t>
            </a:r>
            <a:endParaRPr lang="nl-BE" sz="4000" dirty="0">
              <a:solidFill>
                <a:srgbClr val="00B0F0"/>
              </a:solidFill>
              <a:latin typeface="JI Solid Balloon Caps" pitchFamily="2" charset="0"/>
            </a:endParaRPr>
          </a:p>
        </p:txBody>
      </p:sp>
      <p:pic>
        <p:nvPicPr>
          <p:cNvPr id="5" name="Picture 3" descr="C:\Users\Eline\AppData\Local\Microsoft\Windows\Temporary Internet Files\Content.IE5\58HMC94B\MC900234177[1].wmf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501317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line\AppData\Local\Microsoft\Windows\Temporary Internet Files\Content.IE5\438JR5VX\MC900296013[1].wmf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82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9" r="16429"/>
          <a:stretch/>
        </p:blipFill>
        <p:spPr>
          <a:xfrm>
            <a:off x="35496" y="44624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fbeelding 7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54504" y="4959376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Users\Eline\AppData\Local\Microsoft\Windows\Temporary Internet Files\Content.IE5\D2VVJTYJ\MC900410595[1].wmf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290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Eline\AppData\Local\Microsoft\Windows\Temporary Internet Files\Content.IE5\438JR5VX\MC900022825[1].wmf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2805379"/>
            <a:ext cx="1800000" cy="124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819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Eline\AppData\Local\Microsoft\Windows\Temporary Internet Files\Content.IE5\58HMC94B\MC9004450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79" y="5477"/>
            <a:ext cx="5287442" cy="68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3863017" y="1785590"/>
            <a:ext cx="1369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JULI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375756" y="2767281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dirty="0" smtClean="0">
                <a:solidFill>
                  <a:srgbClr val="00B0F0"/>
                </a:solidFill>
                <a:latin typeface="Cheeseburger" pitchFamily="2" charset="0"/>
              </a:rPr>
              <a:t>18/07</a:t>
            </a:r>
            <a:r>
              <a:rPr lang="nl-BE" sz="4000" dirty="0" smtClean="0">
                <a:solidFill>
                  <a:srgbClr val="00B0F0"/>
                </a:solidFill>
                <a:latin typeface="JI Solid Balloon Caps" pitchFamily="2" charset="0"/>
              </a:rPr>
              <a:t> </a:t>
            </a:r>
            <a:r>
              <a:rPr lang="nl-BE" sz="4000" dirty="0" err="1" smtClean="0">
                <a:solidFill>
                  <a:srgbClr val="00B0F0"/>
                </a:solidFill>
                <a:latin typeface="JI Solid Balloon Caps" pitchFamily="2" charset="0"/>
              </a:rPr>
              <a:t>yorben</a:t>
            </a:r>
            <a:endParaRPr lang="nl-BE" sz="4000" dirty="0" smtClean="0">
              <a:solidFill>
                <a:srgbClr val="00B0F0"/>
              </a:solidFill>
              <a:latin typeface="JI Solid Balloon Caps" pitchFamily="2" charset="0"/>
            </a:endParaRPr>
          </a:p>
          <a:p>
            <a:pPr algn="ctr"/>
            <a:r>
              <a:rPr lang="nl-BE" sz="4000" dirty="0" smtClean="0">
                <a:solidFill>
                  <a:srgbClr val="00B0F0"/>
                </a:solidFill>
                <a:latin typeface="Cheeseburger" pitchFamily="2" charset="0"/>
              </a:rPr>
              <a:t>28/07</a:t>
            </a:r>
            <a:r>
              <a:rPr lang="nl-BE" sz="4000" dirty="0" smtClean="0">
                <a:solidFill>
                  <a:srgbClr val="00B0F0"/>
                </a:solidFill>
                <a:latin typeface="JI Solid Balloon Caps" pitchFamily="2" charset="0"/>
              </a:rPr>
              <a:t> </a:t>
            </a:r>
            <a:r>
              <a:rPr lang="nl-BE" sz="4000" dirty="0" err="1" smtClean="0">
                <a:solidFill>
                  <a:srgbClr val="00B0F0"/>
                </a:solidFill>
                <a:latin typeface="JI Solid Balloon Caps" pitchFamily="2" charset="0"/>
              </a:rPr>
              <a:t>alexandre</a:t>
            </a:r>
            <a:endParaRPr lang="nl-BE" sz="4000" dirty="0">
              <a:solidFill>
                <a:srgbClr val="00B0F0"/>
              </a:solidFill>
              <a:latin typeface="JI Solid Balloon Caps" pitchFamily="2" charset="0"/>
            </a:endParaRPr>
          </a:p>
        </p:txBody>
      </p:sp>
      <p:pic>
        <p:nvPicPr>
          <p:cNvPr id="5" name="Picture 3" descr="C:\Users\Eline\AppData\Local\Microsoft\Windows\Temporary Internet Files\Content.IE5\58HMC94B\MC900234177[1].wmf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501317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line\AppData\Local\Microsoft\Windows\Temporary Internet Files\Content.IE5\438JR5VX\MC900296013[1].wmf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82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9" r="16429"/>
          <a:stretch/>
        </p:blipFill>
        <p:spPr>
          <a:xfrm>
            <a:off x="35496" y="44624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fbeelding 7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54504" y="4959376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Users\Eline\AppData\Local\Microsoft\Windows\Temporary Internet Files\Content.IE5\D2VVJTYJ\MC900410595[1].wmf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290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Eline\AppData\Local\Microsoft\Windows\Temporary Internet Files\Content.IE5\438JR5VX\MC900022825[1].wmf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2805379"/>
            <a:ext cx="1800000" cy="124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505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line\AppData\Local\Microsoft\Windows\Temporary Internet Files\Content.IE5\58HMC94B\MC9004450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79" y="5477"/>
            <a:ext cx="5287442" cy="68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987824" y="1857598"/>
            <a:ext cx="3431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AUGUSTUS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375756" y="3075057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dirty="0" smtClean="0">
                <a:solidFill>
                  <a:srgbClr val="00B0F0"/>
                </a:solidFill>
                <a:latin typeface="Cheeseburger" pitchFamily="2" charset="0"/>
              </a:rPr>
              <a:t>04/08</a:t>
            </a:r>
            <a:r>
              <a:rPr lang="nl-BE" sz="4000" dirty="0" smtClean="0">
                <a:solidFill>
                  <a:srgbClr val="00B0F0"/>
                </a:solidFill>
                <a:latin typeface="JI Solid Balloon Caps" pitchFamily="2" charset="0"/>
              </a:rPr>
              <a:t> </a:t>
            </a:r>
            <a:r>
              <a:rPr lang="nl-BE" sz="4000" dirty="0" err="1" smtClean="0">
                <a:solidFill>
                  <a:srgbClr val="00B0F0"/>
                </a:solidFill>
                <a:latin typeface="JI Solid Balloon Caps" pitchFamily="2" charset="0"/>
              </a:rPr>
              <a:t>zynoya</a:t>
            </a:r>
            <a:endParaRPr lang="nl-BE" sz="4000" dirty="0">
              <a:solidFill>
                <a:srgbClr val="00B0F0"/>
              </a:solidFill>
              <a:latin typeface="JI Solid Balloon Caps" pitchFamily="2" charset="0"/>
            </a:endParaRPr>
          </a:p>
        </p:txBody>
      </p:sp>
      <p:pic>
        <p:nvPicPr>
          <p:cNvPr id="6" name="Picture 3" descr="C:\Users\Eline\AppData\Local\Microsoft\Windows\Temporary Internet Files\Content.IE5\58HMC94B\MC900234177[1].wmf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501317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Eline\AppData\Local\Microsoft\Windows\Temporary Internet Files\Content.IE5\438JR5VX\MC900296013[1].wmf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82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54504" y="4959376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Afbeelding 3"/>
          <p:cNvPicPr preferRelativeResize="0"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9" r="16429"/>
          <a:stretch/>
        </p:blipFill>
        <p:spPr>
          <a:xfrm>
            <a:off x="35496" y="44624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Eline\AppData\Local\Microsoft\Windows\Temporary Internet Files\Content.IE5\D2VVJTYJ\MC900410595[1].wmf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290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Eline\AppData\Local\Microsoft\Windows\Temporary Internet Files\Content.IE5\438JR5VX\MC900022825[1].wmf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2805379"/>
            <a:ext cx="1800000" cy="124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02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Eline\AppData\Local\Microsoft\Windows\Temporary Internet Files\Content.IE5\58HMC94B\MC9004450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79" y="5477"/>
            <a:ext cx="5287442" cy="68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733420" y="1857598"/>
            <a:ext cx="36771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SEPTEMBER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375756" y="3002176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dirty="0" smtClean="0">
                <a:solidFill>
                  <a:srgbClr val="00B0F0"/>
                </a:solidFill>
                <a:latin typeface="Cheeseburger" pitchFamily="2" charset="0"/>
              </a:rPr>
              <a:t>06/09</a:t>
            </a:r>
            <a:r>
              <a:rPr lang="nl-BE" sz="4000" dirty="0" smtClean="0">
                <a:solidFill>
                  <a:srgbClr val="00B0F0"/>
                </a:solidFill>
                <a:latin typeface="JI Solid Balloon Caps" pitchFamily="2" charset="0"/>
              </a:rPr>
              <a:t> Olivia</a:t>
            </a:r>
          </a:p>
          <a:p>
            <a:pPr algn="ctr"/>
            <a:r>
              <a:rPr lang="nl-BE" sz="4000" dirty="0" smtClean="0">
                <a:solidFill>
                  <a:srgbClr val="00B0F0"/>
                </a:solidFill>
                <a:latin typeface="Cheeseburger" pitchFamily="2" charset="0"/>
              </a:rPr>
              <a:t>10/09</a:t>
            </a:r>
            <a:r>
              <a:rPr lang="nl-BE" sz="4000" dirty="0" smtClean="0">
                <a:solidFill>
                  <a:srgbClr val="00B0F0"/>
                </a:solidFill>
                <a:latin typeface="JI Solid Balloon Caps" pitchFamily="2" charset="0"/>
              </a:rPr>
              <a:t> Jonathan</a:t>
            </a:r>
          </a:p>
          <a:p>
            <a:pPr algn="ctr"/>
            <a:r>
              <a:rPr lang="nl-BE" sz="4000" dirty="0" smtClean="0">
                <a:solidFill>
                  <a:srgbClr val="00B0F0"/>
                </a:solidFill>
                <a:latin typeface="Cheeseburger" pitchFamily="2" charset="0"/>
              </a:rPr>
              <a:t>19/09</a:t>
            </a:r>
            <a:r>
              <a:rPr lang="nl-BE" sz="4000" dirty="0" smtClean="0">
                <a:solidFill>
                  <a:srgbClr val="00B0F0"/>
                </a:solidFill>
                <a:latin typeface="JI Solid Balloon Caps" pitchFamily="2" charset="0"/>
              </a:rPr>
              <a:t> Matthieu</a:t>
            </a:r>
            <a:endParaRPr lang="nl-BE" sz="4000" dirty="0">
              <a:solidFill>
                <a:srgbClr val="00B0F0"/>
              </a:solidFill>
              <a:latin typeface="JI Solid Balloon Caps" pitchFamily="2" charset="0"/>
            </a:endParaRPr>
          </a:p>
        </p:txBody>
      </p:sp>
      <p:pic>
        <p:nvPicPr>
          <p:cNvPr id="2050" name="Picture 2" descr="C:\Users\Eline\AppData\Local\Microsoft\Windows\Temporary Internet Files\Content.IE5\438JR5VX\MC900296013[1].wmf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82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line\AppData\Local\Microsoft\Windows\Temporary Internet Files\Content.IE5\58HMC94B\MC900234177[1].wmf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501317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9" r="16429"/>
          <a:stretch/>
        </p:blipFill>
        <p:spPr>
          <a:xfrm>
            <a:off x="35496" y="44624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fbeelding 7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54504" y="4959376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Users\Eline\AppData\Local\Microsoft\Windows\Temporary Internet Files\Content.IE5\D2VVJTYJ\MC900410595[1].wmf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290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line\AppData\Local\Microsoft\Windows\Temporary Internet Files\Content.IE5\438JR5VX\MC900022825[1].wmf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2805379"/>
            <a:ext cx="1800000" cy="124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230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Eline\AppData\Local\Microsoft\Windows\Temporary Internet Files\Content.IE5\58HMC94B\MC9004450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79" y="5477"/>
            <a:ext cx="5287442" cy="68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3079925" y="1929606"/>
            <a:ext cx="2984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OKTOBER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375756" y="3075057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dirty="0" smtClean="0">
                <a:solidFill>
                  <a:srgbClr val="00B0F0"/>
                </a:solidFill>
                <a:latin typeface="Cheeseburger" pitchFamily="2" charset="0"/>
              </a:rPr>
              <a:t>09/10</a:t>
            </a:r>
            <a:r>
              <a:rPr lang="nl-BE" sz="4000" dirty="0" smtClean="0">
                <a:solidFill>
                  <a:srgbClr val="00B0F0"/>
                </a:solidFill>
                <a:latin typeface="JI Solid Balloon Caps" pitchFamily="2" charset="0"/>
              </a:rPr>
              <a:t> Scott</a:t>
            </a:r>
          </a:p>
        </p:txBody>
      </p:sp>
      <p:pic>
        <p:nvPicPr>
          <p:cNvPr id="5" name="Picture 3" descr="C:\Users\Eline\AppData\Local\Microsoft\Windows\Temporary Internet Files\Content.IE5\58HMC94B\MC900234177[1].wmf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501317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line\AppData\Local\Microsoft\Windows\Temporary Internet Files\Content.IE5\438JR5VX\MC900296013[1].wmf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82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9" r="16429"/>
          <a:stretch/>
        </p:blipFill>
        <p:spPr>
          <a:xfrm>
            <a:off x="35496" y="44624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fbeelding 7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54504" y="4959376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C:\Users\Eline\AppData\Local\Microsoft\Windows\Temporary Internet Files\Content.IE5\D2VVJTYJ\MC900410595[1].wmf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290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Eline\AppData\Local\Microsoft\Windows\Temporary Internet Files\Content.IE5\438JR5VX\MC900022825[1].wmf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2805379"/>
            <a:ext cx="1800000" cy="124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9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Eline\AppData\Local\Microsoft\Windows\Temporary Internet Files\Content.IE5\58HMC94B\MC9004450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79" y="5477"/>
            <a:ext cx="5287442" cy="68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738832" y="1929606"/>
            <a:ext cx="3617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NOVEMBER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375756" y="3106703"/>
            <a:ext cx="4392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dirty="0" smtClean="0">
                <a:solidFill>
                  <a:srgbClr val="00B0F0"/>
                </a:solidFill>
                <a:latin typeface="Cheeseburger" pitchFamily="2" charset="0"/>
              </a:rPr>
              <a:t>12/11</a:t>
            </a:r>
            <a:r>
              <a:rPr lang="nl-BE" sz="4000" dirty="0" smtClean="0">
                <a:solidFill>
                  <a:srgbClr val="00B0F0"/>
                </a:solidFill>
                <a:latin typeface="JI Solid Balloon Caps" pitchFamily="2" charset="0"/>
              </a:rPr>
              <a:t> Emile</a:t>
            </a:r>
          </a:p>
          <a:p>
            <a:pPr algn="ctr"/>
            <a:r>
              <a:rPr lang="nl-BE" sz="4000" dirty="0" smtClean="0">
                <a:solidFill>
                  <a:srgbClr val="00B0F0"/>
                </a:solidFill>
                <a:latin typeface="Cheeseburger" pitchFamily="2" charset="0"/>
              </a:rPr>
              <a:t>14/11</a:t>
            </a:r>
            <a:r>
              <a:rPr lang="nl-BE" sz="4000" dirty="0" smtClean="0">
                <a:solidFill>
                  <a:srgbClr val="00B0F0"/>
                </a:solidFill>
                <a:latin typeface="JI Solid Balloon Caps" pitchFamily="2" charset="0"/>
              </a:rPr>
              <a:t> </a:t>
            </a:r>
            <a:r>
              <a:rPr lang="nl-BE" sz="4000" dirty="0" err="1" smtClean="0">
                <a:solidFill>
                  <a:srgbClr val="00B0F0"/>
                </a:solidFill>
                <a:latin typeface="JI Solid Balloon Caps" pitchFamily="2" charset="0"/>
              </a:rPr>
              <a:t>Hayley</a:t>
            </a:r>
            <a:endParaRPr lang="nl-BE" sz="4000" dirty="0" smtClean="0">
              <a:solidFill>
                <a:srgbClr val="00B0F0"/>
              </a:solidFill>
              <a:latin typeface="JI Solid Balloon Caps" pitchFamily="2" charset="0"/>
            </a:endParaRPr>
          </a:p>
          <a:p>
            <a:pPr algn="ctr"/>
            <a:r>
              <a:rPr lang="nl-BE" sz="4000" dirty="0" smtClean="0">
                <a:solidFill>
                  <a:srgbClr val="00B0F0"/>
                </a:solidFill>
                <a:latin typeface="Cheeseburger" pitchFamily="2" charset="0"/>
              </a:rPr>
              <a:t>14/11</a:t>
            </a:r>
            <a:r>
              <a:rPr lang="nl-BE" sz="4000" dirty="0" smtClean="0">
                <a:solidFill>
                  <a:srgbClr val="00B0F0"/>
                </a:solidFill>
                <a:latin typeface="JI Solid Balloon Caps" pitchFamily="2" charset="0"/>
              </a:rPr>
              <a:t> </a:t>
            </a:r>
            <a:r>
              <a:rPr lang="nl-BE" sz="4000" dirty="0" err="1" smtClean="0">
                <a:solidFill>
                  <a:srgbClr val="00B0F0"/>
                </a:solidFill>
                <a:latin typeface="JI Solid Balloon Caps" pitchFamily="2" charset="0"/>
              </a:rPr>
              <a:t>Celeste</a:t>
            </a:r>
            <a:endParaRPr lang="nl-BE" sz="4000" dirty="0" smtClean="0">
              <a:solidFill>
                <a:srgbClr val="00B0F0"/>
              </a:solidFill>
              <a:latin typeface="JI Solid Balloon Caps" pitchFamily="2" charset="0"/>
            </a:endParaRPr>
          </a:p>
          <a:p>
            <a:pPr algn="ctr"/>
            <a:r>
              <a:rPr lang="nl-BE" sz="4000" dirty="0" smtClean="0">
                <a:solidFill>
                  <a:srgbClr val="00B0F0"/>
                </a:solidFill>
                <a:latin typeface="Cheeseburger" pitchFamily="2" charset="0"/>
              </a:rPr>
              <a:t>23/11</a:t>
            </a:r>
            <a:r>
              <a:rPr lang="nl-BE" sz="4000" dirty="0" smtClean="0">
                <a:solidFill>
                  <a:srgbClr val="00B0F0"/>
                </a:solidFill>
                <a:latin typeface="JI Solid Balloon Caps" pitchFamily="2" charset="0"/>
              </a:rPr>
              <a:t> </a:t>
            </a:r>
            <a:r>
              <a:rPr lang="nl-BE" sz="4000" dirty="0" err="1" smtClean="0">
                <a:solidFill>
                  <a:srgbClr val="00B0F0"/>
                </a:solidFill>
                <a:latin typeface="JI Solid Balloon Caps" pitchFamily="2" charset="0"/>
              </a:rPr>
              <a:t>seraphin</a:t>
            </a:r>
            <a:endParaRPr lang="nl-BE" sz="4000" dirty="0" smtClean="0">
              <a:solidFill>
                <a:srgbClr val="00B0F0"/>
              </a:solidFill>
              <a:latin typeface="JI Solid Balloon Caps" pitchFamily="2" charset="0"/>
            </a:endParaRPr>
          </a:p>
        </p:txBody>
      </p:sp>
      <p:pic>
        <p:nvPicPr>
          <p:cNvPr id="5" name="Picture 3" descr="C:\Users\Eline\AppData\Local\Microsoft\Windows\Temporary Internet Files\Content.IE5\58HMC94B\MC900234177[1].wmf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501317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line\AppData\Local\Microsoft\Windows\Temporary Internet Files\Content.IE5\438JR5VX\MC900296013[1].wmf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82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9" r="16429"/>
          <a:stretch/>
        </p:blipFill>
        <p:spPr>
          <a:xfrm>
            <a:off x="35496" y="44624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fbeelding 7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54504" y="4959376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Users\Eline\AppData\Local\Microsoft\Windows\Temporary Internet Files\Content.IE5\D2VVJTYJ\MC900410595[1].wmf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290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Eline\AppData\Local\Microsoft\Windows\Temporary Internet Files\Content.IE5\438JR5VX\MC900022825[1].wmf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2805379"/>
            <a:ext cx="1800000" cy="124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626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Eline\AppData\Local\Microsoft\Windows\Temporary Internet Files\Content.IE5\58HMC94B\MC9004450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79" y="5477"/>
            <a:ext cx="5287442" cy="68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834148" y="1785590"/>
            <a:ext cx="3427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DECEMBER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375756" y="3075057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dirty="0" smtClean="0">
                <a:solidFill>
                  <a:srgbClr val="00B0F0"/>
                </a:solidFill>
                <a:latin typeface="Cheeseburger" pitchFamily="2" charset="0"/>
              </a:rPr>
              <a:t>/</a:t>
            </a:r>
            <a:endParaRPr lang="nl-BE" sz="4000" dirty="0">
              <a:solidFill>
                <a:srgbClr val="00B0F0"/>
              </a:solidFill>
              <a:latin typeface="Cheeseburger" pitchFamily="2" charset="0"/>
            </a:endParaRPr>
          </a:p>
        </p:txBody>
      </p:sp>
      <p:pic>
        <p:nvPicPr>
          <p:cNvPr id="5" name="Picture 3" descr="C:\Users\Eline\AppData\Local\Microsoft\Windows\Temporary Internet Files\Content.IE5\58HMC94B\MC900234177[1].wmf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501317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line\AppData\Local\Microsoft\Windows\Temporary Internet Files\Content.IE5\438JR5VX\MC900296013[1].wmf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82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9" r="16429"/>
          <a:stretch/>
        </p:blipFill>
        <p:spPr>
          <a:xfrm>
            <a:off x="35496" y="44624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fbeelding 7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54504" y="4959376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Users\Eline\AppData\Local\Microsoft\Windows\Temporary Internet Files\Content.IE5\D2VVJTYJ\MC900410595[1].wmf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290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Eline\AppData\Local\Microsoft\Windows\Temporary Internet Files\Content.IE5\438JR5VX\MC900022825[1].wmf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2805379"/>
            <a:ext cx="1800000" cy="124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495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Eline\AppData\Local\Microsoft\Windows\Temporary Internet Files\Content.IE5\58HMC94B\MC9004450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79" y="5477"/>
            <a:ext cx="5287442" cy="68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3173791" y="1785590"/>
            <a:ext cx="2747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JANUARI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375756" y="2851189"/>
            <a:ext cx="43924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dirty="0" smtClean="0">
                <a:solidFill>
                  <a:srgbClr val="00B0F0"/>
                </a:solidFill>
                <a:latin typeface="Cheeseburger" pitchFamily="2" charset="0"/>
              </a:rPr>
              <a:t>05/01</a:t>
            </a:r>
            <a:r>
              <a:rPr lang="nl-BE" sz="4000" dirty="0" smtClean="0">
                <a:solidFill>
                  <a:srgbClr val="00B0F0"/>
                </a:solidFill>
                <a:latin typeface="JI Solid Balloon Caps" pitchFamily="2" charset="0"/>
              </a:rPr>
              <a:t> mats</a:t>
            </a:r>
          </a:p>
          <a:p>
            <a:pPr algn="ctr"/>
            <a:r>
              <a:rPr lang="nl-BE" sz="4000" dirty="0" smtClean="0">
                <a:solidFill>
                  <a:srgbClr val="00B0F0"/>
                </a:solidFill>
                <a:latin typeface="Cheeseburger" pitchFamily="2" charset="0"/>
              </a:rPr>
              <a:t>15/01</a:t>
            </a:r>
            <a:r>
              <a:rPr lang="nl-BE" sz="4000" dirty="0" smtClean="0">
                <a:solidFill>
                  <a:srgbClr val="00B0F0"/>
                </a:solidFill>
                <a:latin typeface="JI Solid Balloon Caps" pitchFamily="2" charset="0"/>
              </a:rPr>
              <a:t> amber-lee</a:t>
            </a:r>
          </a:p>
          <a:p>
            <a:pPr algn="ctr"/>
            <a:r>
              <a:rPr lang="nl-BE" sz="4000" dirty="0" smtClean="0">
                <a:solidFill>
                  <a:srgbClr val="00B0F0"/>
                </a:solidFill>
                <a:latin typeface="Cheeseburger" pitchFamily="2" charset="0"/>
              </a:rPr>
              <a:t>22/01</a:t>
            </a:r>
            <a:r>
              <a:rPr lang="nl-BE" sz="4000" dirty="0" smtClean="0">
                <a:solidFill>
                  <a:srgbClr val="00B0F0"/>
                </a:solidFill>
                <a:latin typeface="JI Solid Balloon Caps" pitchFamily="2" charset="0"/>
              </a:rPr>
              <a:t> </a:t>
            </a:r>
            <a:r>
              <a:rPr lang="nl-BE" sz="4000" dirty="0" err="1" smtClean="0">
                <a:solidFill>
                  <a:srgbClr val="00B0F0"/>
                </a:solidFill>
                <a:latin typeface="JI Solid Balloon Caps" pitchFamily="2" charset="0"/>
              </a:rPr>
              <a:t>leon</a:t>
            </a:r>
            <a:endParaRPr lang="nl-BE" sz="4000" dirty="0" smtClean="0">
              <a:solidFill>
                <a:srgbClr val="00B0F0"/>
              </a:solidFill>
              <a:latin typeface="JI Solid Balloon Caps" pitchFamily="2" charset="0"/>
            </a:endParaRPr>
          </a:p>
          <a:p>
            <a:pPr algn="ctr"/>
            <a:r>
              <a:rPr lang="nl-BE" sz="4000" dirty="0" smtClean="0">
                <a:solidFill>
                  <a:srgbClr val="00B0F0"/>
                </a:solidFill>
                <a:latin typeface="Cheeseburger" pitchFamily="2" charset="0"/>
              </a:rPr>
              <a:t>28/01</a:t>
            </a:r>
            <a:r>
              <a:rPr lang="nl-BE" sz="4000" dirty="0" smtClean="0">
                <a:solidFill>
                  <a:srgbClr val="00B0F0"/>
                </a:solidFill>
                <a:latin typeface="JI Solid Balloon Caps" pitchFamily="2" charset="0"/>
              </a:rPr>
              <a:t> </a:t>
            </a:r>
            <a:r>
              <a:rPr lang="nl-BE" sz="4000" dirty="0" err="1" smtClean="0">
                <a:solidFill>
                  <a:srgbClr val="00B0F0"/>
                </a:solidFill>
                <a:latin typeface="JI Solid Balloon Caps" pitchFamily="2" charset="0"/>
              </a:rPr>
              <a:t>yannick</a:t>
            </a:r>
            <a:endParaRPr lang="nl-BE" sz="4000" dirty="0" smtClean="0">
              <a:solidFill>
                <a:srgbClr val="00B0F0"/>
              </a:solidFill>
              <a:latin typeface="JI Solid Balloon Caps" pitchFamily="2" charset="0"/>
            </a:endParaRPr>
          </a:p>
          <a:p>
            <a:pPr algn="ctr"/>
            <a:r>
              <a:rPr lang="nl-BE" sz="4000" dirty="0" smtClean="0">
                <a:solidFill>
                  <a:srgbClr val="00B0F0"/>
                </a:solidFill>
                <a:latin typeface="Cheeseburger" pitchFamily="2" charset="0"/>
              </a:rPr>
              <a:t>29/01</a:t>
            </a:r>
            <a:r>
              <a:rPr lang="nl-BE" sz="4000" dirty="0" smtClean="0">
                <a:solidFill>
                  <a:srgbClr val="00B0F0"/>
                </a:solidFill>
                <a:latin typeface="JI Solid Balloon Caps" pitchFamily="2" charset="0"/>
              </a:rPr>
              <a:t> </a:t>
            </a:r>
            <a:r>
              <a:rPr lang="nl-BE" sz="4000" dirty="0" err="1" smtClean="0">
                <a:solidFill>
                  <a:srgbClr val="00B0F0"/>
                </a:solidFill>
                <a:latin typeface="JI Solid Balloon Caps" pitchFamily="2" charset="0"/>
              </a:rPr>
              <a:t>tobe</a:t>
            </a:r>
            <a:endParaRPr lang="nl-BE" sz="4000" dirty="0">
              <a:solidFill>
                <a:srgbClr val="00B0F0"/>
              </a:solidFill>
              <a:latin typeface="JI Solid Balloon Caps" pitchFamily="2" charset="0"/>
            </a:endParaRPr>
          </a:p>
        </p:txBody>
      </p:sp>
      <p:pic>
        <p:nvPicPr>
          <p:cNvPr id="5" name="Picture 3" descr="C:\Users\Eline\AppData\Local\Microsoft\Windows\Temporary Internet Files\Content.IE5\58HMC94B\MC900234177[1].wmf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501317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line\AppData\Local\Microsoft\Windows\Temporary Internet Files\Content.IE5\438JR5VX\MC900296013[1].wmf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82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9" r="16429"/>
          <a:stretch/>
        </p:blipFill>
        <p:spPr>
          <a:xfrm>
            <a:off x="35496" y="44624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fbeelding 7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54504" y="4959376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Users\Eline\AppData\Local\Microsoft\Windows\Temporary Internet Files\Content.IE5\D2VVJTYJ\MC900410595[1].wmf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290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Eline\AppData\Local\Microsoft\Windows\Temporary Internet Files\Content.IE5\438JR5VX\MC900022825[1].wmf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2805379"/>
            <a:ext cx="1800000" cy="124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839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Eline\AppData\Local\Microsoft\Windows\Temporary Internet Files\Content.IE5\58HMC94B\MC9004450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79" y="5477"/>
            <a:ext cx="5287442" cy="68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999480" y="1785590"/>
            <a:ext cx="3096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FEBRUARI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375756" y="2930168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dirty="0" smtClean="0">
                <a:solidFill>
                  <a:srgbClr val="00B0F0"/>
                </a:solidFill>
                <a:latin typeface="Cheeseburger" pitchFamily="2" charset="0"/>
              </a:rPr>
              <a:t>15/02</a:t>
            </a:r>
            <a:r>
              <a:rPr lang="nl-BE" sz="4000" dirty="0" smtClean="0">
                <a:solidFill>
                  <a:srgbClr val="00B0F0"/>
                </a:solidFill>
                <a:latin typeface="JI Solid Balloon Caps" pitchFamily="2" charset="0"/>
              </a:rPr>
              <a:t> </a:t>
            </a:r>
            <a:r>
              <a:rPr lang="nl-BE" sz="4000" dirty="0" err="1" smtClean="0">
                <a:solidFill>
                  <a:srgbClr val="00B0F0"/>
                </a:solidFill>
                <a:latin typeface="JI Solid Balloon Caps" pitchFamily="2" charset="0"/>
              </a:rPr>
              <a:t>arno</a:t>
            </a:r>
            <a:endParaRPr lang="nl-BE" sz="4000" dirty="0" smtClean="0">
              <a:solidFill>
                <a:srgbClr val="00B0F0"/>
              </a:solidFill>
              <a:latin typeface="JI Solid Balloon Caps" pitchFamily="2" charset="0"/>
            </a:endParaRPr>
          </a:p>
          <a:p>
            <a:pPr algn="ctr"/>
            <a:r>
              <a:rPr lang="nl-BE" sz="4000" dirty="0" smtClean="0">
                <a:solidFill>
                  <a:srgbClr val="00B0F0"/>
                </a:solidFill>
                <a:latin typeface="Cheeseburger" pitchFamily="2" charset="0"/>
              </a:rPr>
              <a:t>18/02</a:t>
            </a:r>
            <a:r>
              <a:rPr lang="nl-BE" sz="4000" dirty="0" smtClean="0">
                <a:solidFill>
                  <a:srgbClr val="00B0F0"/>
                </a:solidFill>
                <a:latin typeface="JI Solid Balloon Caps" pitchFamily="2" charset="0"/>
              </a:rPr>
              <a:t> </a:t>
            </a:r>
            <a:r>
              <a:rPr lang="nl-BE" sz="4000" dirty="0" err="1" smtClean="0">
                <a:solidFill>
                  <a:srgbClr val="00B0F0"/>
                </a:solidFill>
                <a:latin typeface="JI Solid Balloon Caps" pitchFamily="2" charset="0"/>
              </a:rPr>
              <a:t>norah</a:t>
            </a:r>
            <a:endParaRPr lang="nl-BE" sz="4000" dirty="0" smtClean="0">
              <a:solidFill>
                <a:srgbClr val="00B0F0"/>
              </a:solidFill>
              <a:latin typeface="JI Solid Balloon Caps" pitchFamily="2" charset="0"/>
            </a:endParaRPr>
          </a:p>
          <a:p>
            <a:pPr algn="ctr"/>
            <a:r>
              <a:rPr lang="nl-BE" sz="4000" dirty="0" smtClean="0">
                <a:solidFill>
                  <a:srgbClr val="00B0F0"/>
                </a:solidFill>
                <a:latin typeface="Cheeseburger" pitchFamily="2" charset="0"/>
              </a:rPr>
              <a:t>21/02</a:t>
            </a:r>
            <a:r>
              <a:rPr lang="nl-BE" sz="4000" dirty="0" smtClean="0">
                <a:solidFill>
                  <a:srgbClr val="00B0F0"/>
                </a:solidFill>
                <a:latin typeface="JI Solid Balloon Caps" pitchFamily="2" charset="0"/>
              </a:rPr>
              <a:t> </a:t>
            </a:r>
            <a:r>
              <a:rPr lang="nl-BE" sz="4000" dirty="0" err="1" smtClean="0">
                <a:solidFill>
                  <a:srgbClr val="00B0F0"/>
                </a:solidFill>
                <a:latin typeface="JI Solid Balloon Caps" pitchFamily="2" charset="0"/>
              </a:rPr>
              <a:t>jules</a:t>
            </a:r>
            <a:endParaRPr lang="nl-BE" sz="4000" dirty="0" smtClean="0">
              <a:solidFill>
                <a:srgbClr val="00B0F0"/>
              </a:solidFill>
              <a:latin typeface="JI Solid Balloon Caps" pitchFamily="2" charset="0"/>
            </a:endParaRPr>
          </a:p>
        </p:txBody>
      </p:sp>
      <p:pic>
        <p:nvPicPr>
          <p:cNvPr id="5" name="Picture 3" descr="C:\Users\Eline\AppData\Local\Microsoft\Windows\Temporary Internet Files\Content.IE5\58HMC94B\MC900234177[1].wmf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501317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line\AppData\Local\Microsoft\Windows\Temporary Internet Files\Content.IE5\438JR5VX\MC900296013[1].wmf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82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9" r="16429"/>
          <a:stretch/>
        </p:blipFill>
        <p:spPr>
          <a:xfrm>
            <a:off x="35496" y="44624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fbeelding 7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54504" y="4959376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Users\Eline\AppData\Local\Microsoft\Windows\Temporary Internet Files\Content.IE5\D2VVJTYJ\MC900410595[1].wmf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290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Eline\AppData\Local\Microsoft\Windows\Temporary Internet Files\Content.IE5\438JR5VX\MC900022825[1].wmf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2805379"/>
            <a:ext cx="1800000" cy="124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807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Eline\AppData\Local\Microsoft\Windows\Temporary Internet Files\Content.IE5\58HMC94B\MC9004450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79" y="5477"/>
            <a:ext cx="5287442" cy="68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3353424" y="1785590"/>
            <a:ext cx="2388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MAART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375756" y="2969657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dirty="0" smtClean="0">
                <a:solidFill>
                  <a:srgbClr val="00B0F0"/>
                </a:solidFill>
                <a:latin typeface="Cheeseburger" pitchFamily="2" charset="0"/>
              </a:rPr>
              <a:t>04/03</a:t>
            </a:r>
            <a:r>
              <a:rPr lang="nl-BE" sz="4000" dirty="0" smtClean="0">
                <a:solidFill>
                  <a:srgbClr val="00B0F0"/>
                </a:solidFill>
                <a:latin typeface="JI Solid Balloon Caps" pitchFamily="2" charset="0"/>
              </a:rPr>
              <a:t> </a:t>
            </a:r>
            <a:r>
              <a:rPr lang="nl-BE" sz="4000" dirty="0" err="1" smtClean="0">
                <a:solidFill>
                  <a:srgbClr val="00B0F0"/>
                </a:solidFill>
                <a:latin typeface="JI Solid Balloon Caps" pitchFamily="2" charset="0"/>
              </a:rPr>
              <a:t>tibe</a:t>
            </a:r>
            <a:endParaRPr lang="nl-BE" sz="4000" dirty="0" smtClean="0">
              <a:solidFill>
                <a:srgbClr val="00B0F0"/>
              </a:solidFill>
              <a:latin typeface="JI Solid Balloon Caps" pitchFamily="2" charset="0"/>
            </a:endParaRPr>
          </a:p>
          <a:p>
            <a:pPr algn="ctr"/>
            <a:r>
              <a:rPr lang="nl-BE" sz="4000" dirty="0" smtClean="0">
                <a:solidFill>
                  <a:srgbClr val="00B0F0"/>
                </a:solidFill>
                <a:latin typeface="Cheeseburger" pitchFamily="2" charset="0"/>
              </a:rPr>
              <a:t>26/03</a:t>
            </a:r>
            <a:r>
              <a:rPr lang="nl-BE" sz="4000" dirty="0" smtClean="0">
                <a:solidFill>
                  <a:srgbClr val="00B0F0"/>
                </a:solidFill>
                <a:latin typeface="JI Solid Balloon Caps" pitchFamily="2" charset="0"/>
              </a:rPr>
              <a:t> </a:t>
            </a:r>
            <a:r>
              <a:rPr lang="nl-BE" sz="4000" dirty="0" err="1" smtClean="0">
                <a:solidFill>
                  <a:srgbClr val="00B0F0"/>
                </a:solidFill>
                <a:latin typeface="JI Solid Balloon Caps" pitchFamily="2" charset="0"/>
              </a:rPr>
              <a:t>elise</a:t>
            </a:r>
            <a:endParaRPr lang="nl-BE" sz="4000" dirty="0">
              <a:solidFill>
                <a:srgbClr val="00B0F0"/>
              </a:solidFill>
              <a:latin typeface="JI Solid Balloon Caps" pitchFamily="2" charset="0"/>
            </a:endParaRPr>
          </a:p>
        </p:txBody>
      </p:sp>
      <p:pic>
        <p:nvPicPr>
          <p:cNvPr id="5" name="Picture 3" descr="C:\Users\Eline\AppData\Local\Microsoft\Windows\Temporary Internet Files\Content.IE5\58HMC94B\MC900234177[1].wmf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501317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line\AppData\Local\Microsoft\Windows\Temporary Internet Files\Content.IE5\438JR5VX\MC900296013[1].wmf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82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9" r="16429"/>
          <a:stretch/>
        </p:blipFill>
        <p:spPr>
          <a:xfrm>
            <a:off x="35496" y="44624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fbeelding 7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54504" y="4959376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Users\Eline\AppData\Local\Microsoft\Windows\Temporary Internet Files\Content.IE5\D2VVJTYJ\MC900410595[1].wmf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290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Eline\AppData\Local\Microsoft\Windows\Temporary Internet Files\Content.IE5\438JR5VX\MC900022825[1].wmf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2805379"/>
            <a:ext cx="1800000" cy="124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880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Eline\AppData\Local\Microsoft\Windows\Temporary Internet Files\Content.IE5\58HMC94B\MC9004450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79" y="5477"/>
            <a:ext cx="5287442" cy="68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3611346" y="1785590"/>
            <a:ext cx="1872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APRIL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375756" y="3075057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dirty="0" smtClean="0">
                <a:solidFill>
                  <a:srgbClr val="00B0F0"/>
                </a:solidFill>
                <a:latin typeface="Cheeseburger" pitchFamily="2" charset="0"/>
              </a:rPr>
              <a:t>13/04</a:t>
            </a:r>
            <a:r>
              <a:rPr lang="nl-BE" sz="4000" dirty="0" smtClean="0">
                <a:solidFill>
                  <a:srgbClr val="00B0F0"/>
                </a:solidFill>
                <a:latin typeface="JI Solid Balloon Caps" pitchFamily="2" charset="0"/>
              </a:rPr>
              <a:t> </a:t>
            </a:r>
            <a:r>
              <a:rPr lang="nl-BE" sz="4000" dirty="0" err="1" smtClean="0">
                <a:solidFill>
                  <a:srgbClr val="00B0F0"/>
                </a:solidFill>
                <a:latin typeface="JI Solid Balloon Caps" pitchFamily="2" charset="0"/>
              </a:rPr>
              <a:t>boris</a:t>
            </a:r>
            <a:endParaRPr lang="nl-BE" sz="4000" dirty="0">
              <a:solidFill>
                <a:srgbClr val="00B0F0"/>
              </a:solidFill>
              <a:latin typeface="JI Solid Balloon Caps" pitchFamily="2" charset="0"/>
            </a:endParaRPr>
          </a:p>
        </p:txBody>
      </p:sp>
      <p:pic>
        <p:nvPicPr>
          <p:cNvPr id="5" name="Picture 3" descr="C:\Users\Eline\AppData\Local\Microsoft\Windows\Temporary Internet Files\Content.IE5\58HMC94B\MC900234177[1].wmf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501317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line\AppData\Local\Microsoft\Windows\Temporary Internet Files\Content.IE5\438JR5VX\MC900296013[1].wmf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82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9" r="16429"/>
          <a:stretch/>
        </p:blipFill>
        <p:spPr>
          <a:xfrm>
            <a:off x="35496" y="44624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fbeelding 7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54504" y="4959376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Users\Eline\AppData\Local\Microsoft\Windows\Temporary Internet Files\Content.IE5\D2VVJTYJ\MC900410595[1].wmf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290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Eline\AppData\Local\Microsoft\Windows\Temporary Internet Files\Content.IE5\438JR5VX\MC900022825[1].wmf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2805379"/>
            <a:ext cx="1800000" cy="124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197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66</Words>
  <Application>Microsoft Office PowerPoint</Application>
  <PresentationFormat>Diavoorstelling (4:3)</PresentationFormat>
  <Paragraphs>39</Paragraphs>
  <Slides>13</Slides>
  <Notes>0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Eline</dc:creator>
  <cp:lastModifiedBy>Eline</cp:lastModifiedBy>
  <cp:revision>9</cp:revision>
  <dcterms:created xsi:type="dcterms:W3CDTF">2011-08-31T11:14:00Z</dcterms:created>
  <dcterms:modified xsi:type="dcterms:W3CDTF">2011-08-31T12:49:35Z</dcterms:modified>
</cp:coreProperties>
</file>