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640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8EF3-5038-49A9-B5C6-AD91BEE755B0}" type="datetimeFigureOut">
              <a:rPr lang="nl-BE" smtClean="0"/>
              <a:t>5/10/2011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A0FE-39C1-4D72-B76A-C2CEDA9B58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996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8EF3-5038-49A9-B5C6-AD91BEE755B0}" type="datetimeFigureOut">
              <a:rPr lang="nl-BE" smtClean="0"/>
              <a:t>5/10/2011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A0FE-39C1-4D72-B76A-C2CEDA9B58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726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8EF3-5038-49A9-B5C6-AD91BEE755B0}" type="datetimeFigureOut">
              <a:rPr lang="nl-BE" smtClean="0"/>
              <a:t>5/10/2011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A0FE-39C1-4D72-B76A-C2CEDA9B58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696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8EF3-5038-49A9-B5C6-AD91BEE755B0}" type="datetimeFigureOut">
              <a:rPr lang="nl-BE" smtClean="0"/>
              <a:t>5/10/2011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A0FE-39C1-4D72-B76A-C2CEDA9B58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211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8EF3-5038-49A9-B5C6-AD91BEE755B0}" type="datetimeFigureOut">
              <a:rPr lang="nl-BE" smtClean="0"/>
              <a:t>5/10/2011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A0FE-39C1-4D72-B76A-C2CEDA9B58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219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8EF3-5038-49A9-B5C6-AD91BEE755B0}" type="datetimeFigureOut">
              <a:rPr lang="nl-BE" smtClean="0"/>
              <a:t>5/10/2011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A0FE-39C1-4D72-B76A-C2CEDA9B58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4541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8EF3-5038-49A9-B5C6-AD91BEE755B0}" type="datetimeFigureOut">
              <a:rPr lang="nl-BE" smtClean="0"/>
              <a:t>5/10/2011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A0FE-39C1-4D72-B76A-C2CEDA9B58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0645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8EF3-5038-49A9-B5C6-AD91BEE755B0}" type="datetimeFigureOut">
              <a:rPr lang="nl-BE" smtClean="0"/>
              <a:t>5/10/2011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A0FE-39C1-4D72-B76A-C2CEDA9B58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8986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8EF3-5038-49A9-B5C6-AD91BEE755B0}" type="datetimeFigureOut">
              <a:rPr lang="nl-BE" smtClean="0"/>
              <a:t>5/10/2011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A0FE-39C1-4D72-B76A-C2CEDA9B58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1924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8EF3-5038-49A9-B5C6-AD91BEE755B0}" type="datetimeFigureOut">
              <a:rPr lang="nl-BE" smtClean="0"/>
              <a:t>5/10/2011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A0FE-39C1-4D72-B76A-C2CEDA9B58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2994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8EF3-5038-49A9-B5C6-AD91BEE755B0}" type="datetimeFigureOut">
              <a:rPr lang="nl-BE" smtClean="0"/>
              <a:t>5/10/2011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A0FE-39C1-4D72-B76A-C2CEDA9B58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6448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48EF3-5038-49A9-B5C6-AD91BEE755B0}" type="datetimeFigureOut">
              <a:rPr lang="nl-BE" smtClean="0"/>
              <a:t>5/10/2011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0A0FE-39C1-4D72-B76A-C2CEDA9B58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3539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Afbeelding 1" descr="Beschrijving: http://www.marisen.net/Breiti/Kleurplaten/Nijntje/1_0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3347864"/>
            <a:ext cx="5400675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85787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1448520" y="539552"/>
            <a:ext cx="396096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BE" sz="2000" b="1" u="sng" dirty="0" smtClean="0">
                <a:solidFill>
                  <a:prstClr val="black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Onthaallied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nl-BE" sz="20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BE" sz="2000" dirty="0">
                <a:solidFill>
                  <a:prstClr val="black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Goedemorgen allemaal!</a:t>
            </a:r>
            <a:endParaRPr lang="nl-BE" sz="20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BE" sz="2000" dirty="0">
                <a:solidFill>
                  <a:prstClr val="black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Hebben jullie lekker geslapen?</a:t>
            </a:r>
            <a:endParaRPr lang="nl-BE" sz="20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BE" sz="2000" dirty="0">
                <a:solidFill>
                  <a:prstClr val="black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Goedemorgen allemaal!</a:t>
            </a:r>
            <a:endParaRPr lang="nl-BE" sz="20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BE" sz="2000" dirty="0">
                <a:solidFill>
                  <a:prstClr val="black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Wat fijn dat jullie er zijn!</a:t>
            </a:r>
            <a:endParaRPr lang="nl-BE" sz="20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21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85787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B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Afbeelding 6" descr="Beschrijving: http://www.animaatjes.nl/kleurplaten/tv-series-kleurplaten/nijntje/nijntje-01-0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62" r="33022"/>
          <a:stretch>
            <a:fillRect/>
          </a:stretch>
        </p:blipFill>
        <p:spPr bwMode="auto">
          <a:xfrm>
            <a:off x="290513" y="3203848"/>
            <a:ext cx="6276975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2400" y="601027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1772816" y="755576"/>
            <a:ext cx="33123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BE" sz="2000" b="1" u="sng" dirty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Avondversje</a:t>
            </a:r>
            <a:endParaRPr lang="nl-BE" sz="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BE" sz="2000" dirty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Abrikoos</a:t>
            </a:r>
            <a:endParaRPr lang="nl-BE" sz="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BE" sz="2000" dirty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Deksel op de doos</a:t>
            </a:r>
            <a:endParaRPr lang="nl-BE" sz="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BE" sz="2000" dirty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Een appel</a:t>
            </a:r>
            <a:endParaRPr lang="nl-BE" sz="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BE" sz="2000" dirty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En een peer</a:t>
            </a:r>
            <a:endParaRPr lang="nl-BE" sz="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BE" sz="2000" dirty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Tot de volgende </a:t>
            </a:r>
            <a:r>
              <a:rPr lang="nl-BE" sz="2000" dirty="0" smtClean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keer!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5802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80728" y="961728"/>
            <a:ext cx="4896544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Stilteliedjes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Nu wordt het stil (</a:t>
            </a:r>
            <a:r>
              <a:rPr kumimoji="0" lang="nl-B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Ssshhhttt</a:t>
            </a: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Ja heel erg stil (</a:t>
            </a:r>
            <a:r>
              <a:rPr kumimoji="0" lang="nl-B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Ssshhhttt</a:t>
            </a: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Geen enkel woord (</a:t>
            </a:r>
            <a:r>
              <a:rPr kumimoji="0" lang="nl-B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Ssshhhttt</a:t>
            </a: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Wordt nog gehoord (</a:t>
            </a:r>
            <a:r>
              <a:rPr kumimoji="0" lang="nl-B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Ssshhhttt</a:t>
            </a: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En we maken het nu stil (</a:t>
            </a:r>
            <a:r>
              <a:rPr kumimoji="0" lang="nl-B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Ssshhhttt</a:t>
            </a: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Omdat ik iets vertellen wil (</a:t>
            </a:r>
            <a:r>
              <a:rPr kumimoji="0" lang="nl-B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Ssshhhttt</a:t>
            </a: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1   -   2   -   3   -   </a:t>
            </a:r>
            <a:r>
              <a:rPr kumimoji="0" lang="nl-B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Ssshhhttt</a:t>
            </a: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!!!</a:t>
            </a:r>
            <a:endParaRPr kumimoji="0" 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Afbeelding 7" descr="Beschrijving: http://th03.deviantart.net/fs9/150/i/2006/025/c/6/shhh_by_mallia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499992"/>
            <a:ext cx="36195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05765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93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97114" y="611560"/>
            <a:ext cx="4020117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Godsdienstbeginliedje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1, 2, 3, 4 vingertjes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En een dikke duim.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Handje hier en handje daar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2 handjes bij elkaar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Afbeelding 8" descr="Beschrijving: http://t3.gstatic.com/images?q=tbn:ANd9GcThpKCyjuHmeQtPAIkfskJnYyd0OKkifinn2XA9lRuppDEYrDj1T6-0TAozg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38" y="3131765"/>
            <a:ext cx="3819525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85787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132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87574" y="395536"/>
            <a:ext cx="4882852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Verjaardagsliedjes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Weet je wie er jarig is?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k Denk dat het onze </a:t>
            </a: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is!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Vrolijk, vrolijk, hopsasa!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Klap maar in de handen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Tralala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Klap maar in de handen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Tralala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Lang zal ze/hij leven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Lang zal ze/hij leven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Lang zal ze/hij leven in de gloria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In de glo-</a:t>
            </a:r>
            <a:r>
              <a:rPr kumimoji="0" lang="nl-B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ri</a:t>
            </a: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-a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In de glo-</a:t>
            </a:r>
            <a:r>
              <a:rPr kumimoji="0" lang="nl-B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ri</a:t>
            </a: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-a!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Afbeelding 9" descr="Beschrijving: http://www.animaatjes.nl/kleurplaten/speciale-dagen/verjaardag/verjaardagstaar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13" y="5220022"/>
            <a:ext cx="33051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05765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237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04676" y="611560"/>
            <a:ext cx="5448647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Dagen van de week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Lied: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Maandag en dinsdag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woensdag en donderdag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vrijdag en zaterdag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zondag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Wie kan me zeggen,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ik weet het graag,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welke dag is het vandaag?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Versje: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Maandag zwaai ik naar de maan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Dinsdag zie ik de dino gaan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Woensdag is van WOEF </a:t>
            </a:r>
            <a:r>
              <a:rPr kumimoji="0" lang="nl-B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WOEF</a:t>
            </a: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, hond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Donderdag gaat de donder rond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Vrijdag mag mijn vriendje komen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Zaterdag zaag ik 100 bomen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Zondag lig ik in de zon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.. En nu is de week om </a:t>
            </a: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" name="Afbeelding 2" descr="Beschrijving: http://4.bp.blogspot.com/-M_i2WsU59tA/TmsjIg-8vGI/AAAAAAAABj4/f0Id0MHGlJk/s1600/maandag+zwaai+ik+naar+de+ma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7380312"/>
            <a:ext cx="60007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22872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77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45636" y="765448"/>
            <a:ext cx="3766728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Weerliedje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Weer</a:t>
            </a: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, weer,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hoe wordt het weer?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Kijk eens naar omhoog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Valt er regen?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Valt er sneeuw?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Of blijft het lekker droog?</a:t>
            </a:r>
            <a:endParaRPr kumimoji="0" lang="nl-B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69" name="Afbeelding 3" descr="Beschrijving: http://www.1001kleurplaten.nl/kleurplaten/full/kleurplaat-zomer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4097213"/>
            <a:ext cx="5715000" cy="486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532447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71891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277</Words>
  <Application>Microsoft Office PowerPoint</Application>
  <PresentationFormat>Diavoorstelling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Eline</dc:creator>
  <cp:lastModifiedBy>Eline</cp:lastModifiedBy>
  <cp:revision>3</cp:revision>
  <dcterms:created xsi:type="dcterms:W3CDTF">2011-10-05T08:26:40Z</dcterms:created>
  <dcterms:modified xsi:type="dcterms:W3CDTF">2011-10-06T10:59:30Z</dcterms:modified>
</cp:coreProperties>
</file>