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6428A-ABD7-4DC9-8851-C410ABEB6EF9}" type="datetimeFigureOut">
              <a:rPr lang="nl-NL" smtClean="0"/>
              <a:pPr/>
              <a:t>25-10-2011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3679B-065D-450A-8C0A-12F03E8FFF1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World </a:t>
            </a:r>
            <a:r>
              <a:rPr lang="nl-BE" dirty="0" err="1" smtClean="0"/>
              <a:t>Press</a:t>
            </a:r>
            <a:r>
              <a:rPr lang="nl-BE" dirty="0" smtClean="0"/>
              <a:t> Foto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Willem </a:t>
            </a:r>
            <a:r>
              <a:rPr lang="nl-BE" dirty="0" err="1" smtClean="0"/>
              <a:t>Sleddens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Massa mensen in China op 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nl-BE" dirty="0" smtClean="0"/>
              <a:t>Fotograaf : </a:t>
            </a:r>
            <a:r>
              <a:rPr lang="nl-BE" dirty="0" err="1" smtClean="0"/>
              <a:t>Andrew</a:t>
            </a:r>
            <a:r>
              <a:rPr lang="nl-BE" dirty="0" smtClean="0"/>
              <a:t> </a:t>
            </a:r>
            <a:r>
              <a:rPr lang="nl-BE" dirty="0" err="1" smtClean="0"/>
              <a:t>Biraj</a:t>
            </a:r>
            <a:endParaRPr lang="nl-BE" dirty="0" smtClean="0"/>
          </a:p>
          <a:p>
            <a:r>
              <a:rPr lang="nl-BE" dirty="0" smtClean="0"/>
              <a:t>Jaar : 2011</a:t>
            </a:r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NL" dirty="0" smtClean="0"/>
              <a:t>http://www.worldpressphoto.org/photo/2011andrewbirajdl-3?gallery=890&amp;photographer=380&amp;category=52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71744"/>
            <a:ext cx="4786346" cy="30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Geroosterde mensen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/>
          </a:bodyPr>
          <a:lstStyle/>
          <a:p>
            <a:r>
              <a:rPr lang="nl-BE" dirty="0" smtClean="0"/>
              <a:t>Fotograaf : </a:t>
            </a:r>
            <a:r>
              <a:rPr lang="nl-BE" dirty="0" err="1" smtClean="0"/>
              <a:t>Guang</a:t>
            </a:r>
            <a:r>
              <a:rPr lang="nl-BE" dirty="0" smtClean="0"/>
              <a:t> </a:t>
            </a:r>
            <a:r>
              <a:rPr lang="nl-BE" dirty="0" err="1" smtClean="0"/>
              <a:t>Niu</a:t>
            </a:r>
            <a:endParaRPr lang="nl-BE" dirty="0" smtClean="0"/>
          </a:p>
          <a:p>
            <a:r>
              <a:rPr lang="nl-BE" dirty="0" smtClean="0"/>
              <a:t>Jaar : 2011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http://www.worldpressphoto.org/photo/2011guangniugn-2?gallery=890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5549482" cy="302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nl-BE" dirty="0" smtClean="0"/>
              <a:t>Fotograaf : </a:t>
            </a:r>
            <a:r>
              <a:rPr lang="nl-BE" dirty="0" err="1" smtClean="0"/>
              <a:t>Feisal</a:t>
            </a:r>
            <a:r>
              <a:rPr lang="nl-BE" dirty="0" smtClean="0"/>
              <a:t> Omar</a:t>
            </a:r>
            <a:br>
              <a:rPr lang="nl-BE" dirty="0" smtClean="0"/>
            </a:br>
            <a:r>
              <a:rPr lang="nl-BE" dirty="0" smtClean="0"/>
              <a:t>Jaar : 2011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NL" dirty="0" smtClean="0"/>
              <a:t>http://www.worldpressphoto.org/photo/2011feisalomardl-1?gallery=890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5638794" cy="31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Vulkaan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nl-BE" dirty="0" smtClean="0"/>
              <a:t>Fotograaf :</a:t>
            </a:r>
            <a:r>
              <a:rPr lang="nl-NL" dirty="0" smtClean="0"/>
              <a:t>Olivier </a:t>
            </a:r>
            <a:r>
              <a:rPr lang="nl-NL" dirty="0" err="1" smtClean="0"/>
              <a:t>Grunewald</a:t>
            </a:r>
            <a:r>
              <a:rPr lang="nl-NL" dirty="0" smtClean="0"/>
              <a:t> </a:t>
            </a:r>
          </a:p>
          <a:p>
            <a:r>
              <a:rPr lang="nl-BE" dirty="0" smtClean="0"/>
              <a:t>Jaar : 2011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http://www.worldpressphoto.org/photo/2011oliviergrunewaldna-3?gallery=890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5162561" cy="32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Acteur in actiefilm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/>
          <a:lstStyle/>
          <a:p>
            <a:r>
              <a:rPr lang="nl-BE" dirty="0" smtClean="0"/>
              <a:t>Fotograaf : </a:t>
            </a:r>
            <a:r>
              <a:rPr lang="nl-NL" dirty="0" err="1" smtClean="0"/>
              <a:t>Fabio</a:t>
            </a:r>
            <a:r>
              <a:rPr lang="nl-NL" dirty="0" smtClean="0"/>
              <a:t> </a:t>
            </a:r>
            <a:r>
              <a:rPr lang="nl-NL" dirty="0" err="1" smtClean="0"/>
              <a:t>Cuttica</a:t>
            </a:r>
            <a:r>
              <a:rPr lang="nl-NL" dirty="0" smtClean="0"/>
              <a:t> </a:t>
            </a:r>
          </a:p>
          <a:p>
            <a:r>
              <a:rPr lang="nl-BE" dirty="0" smtClean="0"/>
              <a:t>Jaar : 2011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NL" dirty="0" smtClean="0"/>
              <a:t>http://www.worldpressphoto.org/photo/2011fabiocutticaae-3?gallery=890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00306"/>
            <a:ext cx="5186372" cy="32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49</Words>
  <Application>Microsoft Office PowerPoint</Application>
  <PresentationFormat>Diavoorstelling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Stroom</vt:lpstr>
      <vt:lpstr>World Press Foto</vt:lpstr>
      <vt:lpstr>Massa mensen in China op trein</vt:lpstr>
      <vt:lpstr>Geroosterde mensen</vt:lpstr>
      <vt:lpstr>Grote vis</vt:lpstr>
      <vt:lpstr>Vulkaan</vt:lpstr>
      <vt:lpstr>Acteur in actiefilm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Press Foto</dc:title>
  <dc:creator>w.sleddens</dc:creator>
  <cp:lastModifiedBy>willem</cp:lastModifiedBy>
  <cp:revision>2</cp:revision>
  <dcterms:created xsi:type="dcterms:W3CDTF">2011-10-25T12:08:55Z</dcterms:created>
  <dcterms:modified xsi:type="dcterms:W3CDTF">2011-10-25T16:41:35Z</dcterms:modified>
</cp:coreProperties>
</file>