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  <p:sldMasterId id="2147483732" r:id="rId4"/>
  </p:sldMasterIdLst>
  <p:sldIdLst>
    <p:sldId id="256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120" y="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  <p:sp>
        <p:nvSpPr>
          <p:cNvPr id="32" name="Rechthoek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hthoek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hthoek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hthoek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hthoek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56" name="Rechthoek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hthoek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hthoek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hthoek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Vrije v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Vrije v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Vrije v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Vrije v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Vrije v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Vrije v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Vrije v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Vrije v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Vrije v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Vrije v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Vrije v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Vrije v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Vrije v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Vrije v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Vrije v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  <p:sp>
        <p:nvSpPr>
          <p:cNvPr id="7" name="Rechthoek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hthoek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hthoek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hthoek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hoek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  <p:sp>
        <p:nvSpPr>
          <p:cNvPr id="16" name="Rechthoek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hthoek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hthoek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hthoek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hthoek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hthoek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hthoek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hthoek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Rechte verbindingslijn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e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Rechte verbindingslijn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echte verbindingslijn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echte verbindingslijn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grpSp>
        <p:nvGrpSpPr>
          <p:cNvPr id="14" name="Groe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Rechte verbindingslijn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echte verbindingslijn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e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Rechte verbindingslijn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Afgeronde rechthoe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0" name="Ondertitel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geronde rechthoe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fgeronde rechthoe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nd enkele hoek rechthoek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lijkbenige driehoek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nl-BE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ige driehoek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Gelijkbenige driehoek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  <p:cxnSp>
        <p:nvCxnSpPr>
          <p:cNvPr id="11" name="Rechte verbindingslijn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met één afgeknipte en afgeronde hoek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ige driehoe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Vrije v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rije v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  <p:grpSp>
        <p:nvGrpSpPr>
          <p:cNvPr id="2" name="Groe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rije v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rije v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hthoek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hthoek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hthoek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hthoek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nl-BE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Afgeronde rechthoe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jdelijke aanduiding voor titel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ige driehoek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104740D-E7C8-4248-9B24-1B3087C1B379}" type="datetimeFigureOut">
              <a:rPr lang="nl-BE" smtClean="0"/>
              <a:t>26/09/2012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nl-BE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B5F63C4-EAF6-4771-A6DC-802ED0761FFE}" type="slidenum">
              <a:rPr lang="nl-BE" smtClean="0"/>
              <a:t>‹nr.›</a:t>
            </a:fld>
            <a:endParaRPr lang="nl-B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55776" y="2780928"/>
            <a:ext cx="5853336" cy="1512168"/>
          </a:xfrm>
        </p:spPr>
        <p:txBody>
          <a:bodyPr/>
          <a:lstStyle/>
          <a:p>
            <a:r>
              <a:rPr lang="nl-B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EERSTE</a:t>
            </a:r>
            <a:r>
              <a:rPr lang="nl-BE" dirty="0" smtClean="0"/>
              <a:t> </a:t>
            </a:r>
            <a:r>
              <a:rPr lang="nl-B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SCHOOLDAG</a:t>
            </a:r>
            <a:endParaRPr lang="nl-B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smtClean="0"/>
              <a:t>Tom en zijn vrienden lopen de school binnen.</a:t>
            </a:r>
            <a:br>
              <a:rPr lang="nl-BE" dirty="0" smtClean="0"/>
            </a:br>
            <a:endParaRPr lang="nl-BE" dirty="0"/>
          </a:p>
        </p:txBody>
      </p:sp>
      <p:pic>
        <p:nvPicPr>
          <p:cNvPr id="3" name="Afbeelding 2" descr="IMG_42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772816"/>
            <a:ext cx="6084168" cy="4653136"/>
          </a:xfrm>
          <a:prstGeom prst="rect">
            <a:avLst/>
          </a:prstGeom>
        </p:spPr>
      </p:pic>
      <p:sp>
        <p:nvSpPr>
          <p:cNvPr id="4" name="Ovale toelichting 3"/>
          <p:cNvSpPr/>
          <p:nvPr/>
        </p:nvSpPr>
        <p:spPr>
          <a:xfrm>
            <a:off x="4427984" y="1412776"/>
            <a:ext cx="2304256" cy="936104"/>
          </a:xfrm>
          <a:prstGeom prst="wedgeEllipseCallout">
            <a:avLst>
              <a:gd name="adj1" fmla="val -38045"/>
              <a:gd name="adj2" fmla="val 890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" name="Tekstvak 4"/>
          <p:cNvSpPr txBox="1"/>
          <p:nvPr/>
        </p:nvSpPr>
        <p:spPr>
          <a:xfrm>
            <a:off x="5004048" y="155679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sp>
        <p:nvSpPr>
          <p:cNvPr id="6" name="Tekstvak 5"/>
          <p:cNvSpPr txBox="1"/>
          <p:nvPr/>
        </p:nvSpPr>
        <p:spPr>
          <a:xfrm>
            <a:off x="4788024" y="1700808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Cool, een kasteel.</a:t>
            </a:r>
            <a:endParaRPr lang="nl-BE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Het belt.</a:t>
            </a:r>
            <a:endParaRPr lang="nl-BE" dirty="0"/>
          </a:p>
        </p:txBody>
      </p:sp>
      <p:pic>
        <p:nvPicPr>
          <p:cNvPr id="3" name="Afbeelding 2" descr="IMG_43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76672"/>
            <a:ext cx="7081383" cy="4437112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In de rij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nl-BE" dirty="0" smtClean="0"/>
              <a:t>We gaan naar de klassen de kinderen denken: wat een strenge meester.</a:t>
            </a:r>
            <a:endParaRPr lang="nl-BE" dirty="0"/>
          </a:p>
        </p:txBody>
      </p:sp>
      <p:pic>
        <p:nvPicPr>
          <p:cNvPr id="5" name="Tijdelijke aanduiding voor inhoud 4" descr="IMG_430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29000" y="1663700"/>
            <a:ext cx="5486400" cy="4114800"/>
          </a:xfrm>
        </p:spPr>
      </p:pic>
      <p:sp>
        <p:nvSpPr>
          <p:cNvPr id="6" name="Ovale toelichting 5"/>
          <p:cNvSpPr/>
          <p:nvPr/>
        </p:nvSpPr>
        <p:spPr>
          <a:xfrm>
            <a:off x="6228184" y="1196752"/>
            <a:ext cx="1224136" cy="792088"/>
          </a:xfrm>
          <a:prstGeom prst="wedgeEllipseCallout">
            <a:avLst>
              <a:gd name="adj1" fmla="val -44810"/>
              <a:gd name="adj2" fmla="val 957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7" name="Tekstvak 6"/>
          <p:cNvSpPr txBox="1"/>
          <p:nvPr/>
        </p:nvSpPr>
        <p:spPr>
          <a:xfrm>
            <a:off x="6372200" y="141277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Zwijg</a:t>
            </a:r>
            <a:endParaRPr lang="nl-BE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De trein heeft vertraging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nl-BE" dirty="0" smtClean="0"/>
              <a:t>Jammer, het is te laat om op de computer te spelen.</a:t>
            </a:r>
          </a:p>
          <a:p>
            <a:endParaRPr lang="nl-BE" dirty="0"/>
          </a:p>
        </p:txBody>
      </p:sp>
      <p:pic>
        <p:nvPicPr>
          <p:cNvPr id="5" name="Tijdelijke aanduiding voor inhoud 4" descr="IMG_430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29000" y="1663700"/>
            <a:ext cx="5486400" cy="4114800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74</TotalTime>
  <Words>54</Words>
  <Application>Microsoft Office PowerPoint</Application>
  <PresentationFormat>Diavoorstelling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4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Stroom</vt:lpstr>
      <vt:lpstr>Metro</vt:lpstr>
      <vt:lpstr>Aspect</vt:lpstr>
      <vt:lpstr>Verve</vt:lpstr>
      <vt:lpstr>EERSTE SCHOOLDAG</vt:lpstr>
      <vt:lpstr>Tom en zijn vrienden lopen de school binnen. </vt:lpstr>
      <vt:lpstr>Het belt.</vt:lpstr>
      <vt:lpstr>In de rij</vt:lpstr>
      <vt:lpstr>De trein heeft vertraging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3e graad</dc:creator>
  <cp:lastModifiedBy>3e graad</cp:lastModifiedBy>
  <cp:revision>8</cp:revision>
  <dcterms:created xsi:type="dcterms:W3CDTF">2012-09-26T08:44:13Z</dcterms:created>
  <dcterms:modified xsi:type="dcterms:W3CDTF">2012-09-26T09:58:28Z</dcterms:modified>
</cp:coreProperties>
</file>