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62" r:id="rId6"/>
    <p:sldId id="263" r:id="rId7"/>
    <p:sldId id="264" r:id="rId8"/>
    <p:sldId id="265" r:id="rId9"/>
  </p:sldIdLst>
  <p:sldSz cx="9144000" cy="6858000" type="screen4x3"/>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BE"/>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BE"/>
          </a:p>
        </p:txBody>
      </p:sp>
      <p:sp>
        <p:nvSpPr>
          <p:cNvPr id="4" name="Tijdelijke aanduiding voor datum 3"/>
          <p:cNvSpPr>
            <a:spLocks noGrp="1"/>
          </p:cNvSpPr>
          <p:nvPr>
            <p:ph type="dt" sz="half" idx="10"/>
          </p:nvPr>
        </p:nvSpPr>
        <p:spPr/>
        <p:txBody>
          <a:bodyPr/>
          <a:lstStyle/>
          <a:p>
            <a:fld id="{E8A0B9FA-5DE6-4C8A-A6E2-550A9CE18EF1}" type="datetimeFigureOut">
              <a:rPr lang="nl-BE" smtClean="0"/>
              <a:t>26/09/2012</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4873EBCC-0CBB-4B55-9CCB-74E5401B6374}" type="slidenum">
              <a:rPr lang="nl-BE" smtClean="0"/>
              <a:t>‹nr.›</a:t>
            </a:fld>
            <a:endParaRPr lang="nl-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datum 3"/>
          <p:cNvSpPr>
            <a:spLocks noGrp="1"/>
          </p:cNvSpPr>
          <p:nvPr>
            <p:ph type="dt" sz="half" idx="10"/>
          </p:nvPr>
        </p:nvSpPr>
        <p:spPr/>
        <p:txBody>
          <a:bodyPr/>
          <a:lstStyle/>
          <a:p>
            <a:fld id="{E8A0B9FA-5DE6-4C8A-A6E2-550A9CE18EF1}" type="datetimeFigureOut">
              <a:rPr lang="nl-BE" smtClean="0"/>
              <a:t>26/09/2012</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4873EBCC-0CBB-4B55-9CCB-74E5401B6374}" type="slidenum">
              <a:rPr lang="nl-BE" smtClean="0"/>
              <a:t>‹nr.›</a:t>
            </a:fld>
            <a:endParaRPr lang="nl-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BE"/>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datum 3"/>
          <p:cNvSpPr>
            <a:spLocks noGrp="1"/>
          </p:cNvSpPr>
          <p:nvPr>
            <p:ph type="dt" sz="half" idx="10"/>
          </p:nvPr>
        </p:nvSpPr>
        <p:spPr/>
        <p:txBody>
          <a:bodyPr/>
          <a:lstStyle/>
          <a:p>
            <a:fld id="{E8A0B9FA-5DE6-4C8A-A6E2-550A9CE18EF1}" type="datetimeFigureOut">
              <a:rPr lang="nl-BE" smtClean="0"/>
              <a:t>26/09/2012</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4873EBCC-0CBB-4B55-9CCB-74E5401B6374}" type="slidenum">
              <a:rPr lang="nl-BE" smtClean="0"/>
              <a:t>‹nr.›</a:t>
            </a:fld>
            <a:endParaRPr lang="nl-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datum 3"/>
          <p:cNvSpPr>
            <a:spLocks noGrp="1"/>
          </p:cNvSpPr>
          <p:nvPr>
            <p:ph type="dt" sz="half" idx="10"/>
          </p:nvPr>
        </p:nvSpPr>
        <p:spPr/>
        <p:txBody>
          <a:bodyPr/>
          <a:lstStyle/>
          <a:p>
            <a:fld id="{E8A0B9FA-5DE6-4C8A-A6E2-550A9CE18EF1}" type="datetimeFigureOut">
              <a:rPr lang="nl-BE" smtClean="0"/>
              <a:t>26/09/2012</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4873EBCC-0CBB-4B55-9CCB-74E5401B6374}" type="slidenum">
              <a:rPr lang="nl-BE" smtClean="0"/>
              <a:t>‹nr.›</a:t>
            </a:fld>
            <a:endParaRPr lang="nl-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BE"/>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E8A0B9FA-5DE6-4C8A-A6E2-550A9CE18EF1}" type="datetimeFigureOut">
              <a:rPr lang="nl-BE" smtClean="0"/>
              <a:t>26/09/2012</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4873EBCC-0CBB-4B55-9CCB-74E5401B6374}" type="slidenum">
              <a:rPr lang="nl-BE" smtClean="0"/>
              <a:t>‹nr.›</a:t>
            </a:fld>
            <a:endParaRPr lang="nl-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5" name="Tijdelijke aanduiding voor datum 4"/>
          <p:cNvSpPr>
            <a:spLocks noGrp="1"/>
          </p:cNvSpPr>
          <p:nvPr>
            <p:ph type="dt" sz="half" idx="10"/>
          </p:nvPr>
        </p:nvSpPr>
        <p:spPr/>
        <p:txBody>
          <a:bodyPr/>
          <a:lstStyle/>
          <a:p>
            <a:fld id="{E8A0B9FA-5DE6-4C8A-A6E2-550A9CE18EF1}" type="datetimeFigureOut">
              <a:rPr lang="nl-BE" smtClean="0"/>
              <a:t>26/09/2012</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4873EBCC-0CBB-4B55-9CCB-74E5401B6374}" type="slidenum">
              <a:rPr lang="nl-BE" smtClean="0"/>
              <a:t>‹nr.›</a:t>
            </a:fld>
            <a:endParaRPr lang="nl-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BE"/>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7" name="Tijdelijke aanduiding voor datum 6"/>
          <p:cNvSpPr>
            <a:spLocks noGrp="1"/>
          </p:cNvSpPr>
          <p:nvPr>
            <p:ph type="dt" sz="half" idx="10"/>
          </p:nvPr>
        </p:nvSpPr>
        <p:spPr/>
        <p:txBody>
          <a:bodyPr/>
          <a:lstStyle/>
          <a:p>
            <a:fld id="{E8A0B9FA-5DE6-4C8A-A6E2-550A9CE18EF1}" type="datetimeFigureOut">
              <a:rPr lang="nl-BE" smtClean="0"/>
              <a:t>26/09/2012</a:t>
            </a:fld>
            <a:endParaRPr lang="nl-BE"/>
          </a:p>
        </p:txBody>
      </p:sp>
      <p:sp>
        <p:nvSpPr>
          <p:cNvPr id="8" name="Tijdelijke aanduiding voor voettekst 7"/>
          <p:cNvSpPr>
            <a:spLocks noGrp="1"/>
          </p:cNvSpPr>
          <p:nvPr>
            <p:ph type="ftr" sz="quarter" idx="11"/>
          </p:nvPr>
        </p:nvSpPr>
        <p:spPr/>
        <p:txBody>
          <a:bodyPr/>
          <a:lstStyle/>
          <a:p>
            <a:endParaRPr lang="nl-BE"/>
          </a:p>
        </p:txBody>
      </p:sp>
      <p:sp>
        <p:nvSpPr>
          <p:cNvPr id="9" name="Tijdelijke aanduiding voor dianummer 8"/>
          <p:cNvSpPr>
            <a:spLocks noGrp="1"/>
          </p:cNvSpPr>
          <p:nvPr>
            <p:ph type="sldNum" sz="quarter" idx="12"/>
          </p:nvPr>
        </p:nvSpPr>
        <p:spPr/>
        <p:txBody>
          <a:bodyPr/>
          <a:lstStyle/>
          <a:p>
            <a:fld id="{4873EBCC-0CBB-4B55-9CCB-74E5401B6374}" type="slidenum">
              <a:rPr lang="nl-BE" smtClean="0"/>
              <a:t>‹nr.›</a:t>
            </a:fld>
            <a:endParaRPr lang="nl-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datum 2"/>
          <p:cNvSpPr>
            <a:spLocks noGrp="1"/>
          </p:cNvSpPr>
          <p:nvPr>
            <p:ph type="dt" sz="half" idx="10"/>
          </p:nvPr>
        </p:nvSpPr>
        <p:spPr/>
        <p:txBody>
          <a:bodyPr/>
          <a:lstStyle/>
          <a:p>
            <a:fld id="{E8A0B9FA-5DE6-4C8A-A6E2-550A9CE18EF1}" type="datetimeFigureOut">
              <a:rPr lang="nl-BE" smtClean="0"/>
              <a:t>26/09/2012</a:t>
            </a:fld>
            <a:endParaRPr lang="nl-BE"/>
          </a:p>
        </p:txBody>
      </p:sp>
      <p:sp>
        <p:nvSpPr>
          <p:cNvPr id="4" name="Tijdelijke aanduiding voor voettekst 3"/>
          <p:cNvSpPr>
            <a:spLocks noGrp="1"/>
          </p:cNvSpPr>
          <p:nvPr>
            <p:ph type="ftr" sz="quarter" idx="11"/>
          </p:nvPr>
        </p:nvSpPr>
        <p:spPr/>
        <p:txBody>
          <a:bodyPr/>
          <a:lstStyle/>
          <a:p>
            <a:endParaRPr lang="nl-BE"/>
          </a:p>
        </p:txBody>
      </p:sp>
      <p:sp>
        <p:nvSpPr>
          <p:cNvPr id="5" name="Tijdelijke aanduiding voor dianummer 4"/>
          <p:cNvSpPr>
            <a:spLocks noGrp="1"/>
          </p:cNvSpPr>
          <p:nvPr>
            <p:ph type="sldNum" sz="quarter" idx="12"/>
          </p:nvPr>
        </p:nvSpPr>
        <p:spPr/>
        <p:txBody>
          <a:bodyPr/>
          <a:lstStyle/>
          <a:p>
            <a:fld id="{4873EBCC-0CBB-4B55-9CCB-74E5401B6374}" type="slidenum">
              <a:rPr lang="nl-BE" smtClean="0"/>
              <a:t>‹nr.›</a:t>
            </a:fld>
            <a:endParaRPr lang="nl-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8A0B9FA-5DE6-4C8A-A6E2-550A9CE18EF1}" type="datetimeFigureOut">
              <a:rPr lang="nl-BE" smtClean="0"/>
              <a:t>26/09/2012</a:t>
            </a:fld>
            <a:endParaRPr lang="nl-BE"/>
          </a:p>
        </p:txBody>
      </p:sp>
      <p:sp>
        <p:nvSpPr>
          <p:cNvPr id="3" name="Tijdelijke aanduiding voor voettekst 2"/>
          <p:cNvSpPr>
            <a:spLocks noGrp="1"/>
          </p:cNvSpPr>
          <p:nvPr>
            <p:ph type="ftr" sz="quarter" idx="11"/>
          </p:nvPr>
        </p:nvSpPr>
        <p:spPr/>
        <p:txBody>
          <a:bodyPr/>
          <a:lstStyle/>
          <a:p>
            <a:endParaRPr lang="nl-BE"/>
          </a:p>
        </p:txBody>
      </p:sp>
      <p:sp>
        <p:nvSpPr>
          <p:cNvPr id="4" name="Tijdelijke aanduiding voor dianummer 3"/>
          <p:cNvSpPr>
            <a:spLocks noGrp="1"/>
          </p:cNvSpPr>
          <p:nvPr>
            <p:ph type="sldNum" sz="quarter" idx="12"/>
          </p:nvPr>
        </p:nvSpPr>
        <p:spPr/>
        <p:txBody>
          <a:bodyPr/>
          <a:lstStyle/>
          <a:p>
            <a:fld id="{4873EBCC-0CBB-4B55-9CCB-74E5401B6374}" type="slidenum">
              <a:rPr lang="nl-BE" smtClean="0"/>
              <a:t>‹nr.›</a:t>
            </a:fld>
            <a:endParaRPr lang="nl-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BE"/>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8A0B9FA-5DE6-4C8A-A6E2-550A9CE18EF1}" type="datetimeFigureOut">
              <a:rPr lang="nl-BE" smtClean="0"/>
              <a:t>26/09/2012</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4873EBCC-0CBB-4B55-9CCB-74E5401B6374}" type="slidenum">
              <a:rPr lang="nl-BE" smtClean="0"/>
              <a:t>‹nr.›</a:t>
            </a:fld>
            <a:endParaRPr lang="nl-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BE"/>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8A0B9FA-5DE6-4C8A-A6E2-550A9CE18EF1}" type="datetimeFigureOut">
              <a:rPr lang="nl-BE" smtClean="0"/>
              <a:t>26/09/2012</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4873EBCC-0CBB-4B55-9CCB-74E5401B6374}" type="slidenum">
              <a:rPr lang="nl-BE" smtClean="0"/>
              <a:t>‹nr.›</a:t>
            </a:fld>
            <a:endParaRPr lang="nl-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BE"/>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A0B9FA-5DE6-4C8A-A6E2-550A9CE18EF1}" type="datetimeFigureOut">
              <a:rPr lang="nl-BE" smtClean="0"/>
              <a:t>26/09/2012</a:t>
            </a:fld>
            <a:endParaRPr lang="nl-BE"/>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73EBCC-0CBB-4B55-9CCB-74E5401B6374}" type="slidenum">
              <a:rPr lang="nl-BE" smtClean="0"/>
              <a:t>‹nr.›</a:t>
            </a:fld>
            <a:endParaRPr lang="nl-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5576" y="332656"/>
            <a:ext cx="7715200" cy="5962674"/>
          </a:xfrm>
          <a:solidFill>
            <a:schemeClr val="accent1">
              <a:lumMod val="60000"/>
              <a:lumOff val="40000"/>
            </a:schemeClr>
          </a:solidFill>
        </p:spPr>
        <p:style>
          <a:lnRef idx="2">
            <a:schemeClr val="accent1"/>
          </a:lnRef>
          <a:fillRef idx="1">
            <a:schemeClr val="lt1"/>
          </a:fillRef>
          <a:effectRef idx="0">
            <a:schemeClr val="accent1"/>
          </a:effectRef>
          <a:fontRef idx="minor">
            <a:schemeClr val="dk1"/>
          </a:fontRef>
        </p:style>
        <p:txBody>
          <a:bodyPr>
            <a:noAutofit/>
          </a:bodyPr>
          <a:lstStyle/>
          <a:p>
            <a:r>
              <a:rPr lang="nl-BE" sz="9600" u="sng" dirty="0" smtClean="0"/>
              <a:t>De eerste schooldag van Sara</a:t>
            </a:r>
            <a:endParaRPr lang="nl-BE" sz="9600" u="sng" dirty="0"/>
          </a:p>
        </p:txBody>
      </p:sp>
    </p:spTree>
  </p:cSld>
  <p:clrMapOvr>
    <a:masterClrMapping/>
  </p:clrMapOvr>
  <p:transition spd="slow">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260648"/>
            <a:ext cx="3008313" cy="1162050"/>
          </a:xfrm>
        </p:spPr>
        <p:txBody>
          <a:bodyPr>
            <a:noAutofit/>
            <a:scene3d>
              <a:camera prst="perspectiveHeroicExtremeRightFacing"/>
              <a:lightRig rig="threePt" dir="t"/>
            </a:scene3d>
          </a:bodyPr>
          <a:lstStyle/>
          <a:p>
            <a:r>
              <a:rPr lang="nl-BE" sz="4800" dirty="0" smtClean="0"/>
              <a:t>Sara en opa</a:t>
            </a:r>
            <a:endParaRPr lang="nl-BE" sz="4800" dirty="0"/>
          </a:p>
        </p:txBody>
      </p:sp>
      <p:pic>
        <p:nvPicPr>
          <p:cNvPr id="5" name="Tijdelijke aanduiding voor inhoud 4" descr="P1000698.JPG"/>
          <p:cNvPicPr>
            <a:picLocks noGrp="1" noChangeAspect="1"/>
          </p:cNvPicPr>
          <p:nvPr>
            <p:ph idx="1"/>
          </p:nvPr>
        </p:nvPicPr>
        <p:blipFill>
          <a:blip r:embed="rId2" cstate="print"/>
          <a:stretch>
            <a:fillRect/>
          </a:stretch>
        </p:blipFill>
        <p:spPr>
          <a:xfrm>
            <a:off x="3347864" y="0"/>
            <a:ext cx="5796136" cy="6858000"/>
          </a:xfrm>
        </p:spPr>
      </p:pic>
      <p:sp>
        <p:nvSpPr>
          <p:cNvPr id="4" name="Tijdelijke aanduiding voor tekst 3"/>
          <p:cNvSpPr>
            <a:spLocks noGrp="1"/>
          </p:cNvSpPr>
          <p:nvPr>
            <p:ph type="body" sz="half" idx="2"/>
          </p:nvPr>
        </p:nvSpPr>
        <p:spPr/>
        <p:txBody>
          <a:bodyPr>
            <a:noAutofit/>
          </a:bodyPr>
          <a:lstStyle/>
          <a:p>
            <a:r>
              <a:rPr lang="nl-BE" sz="3200" dirty="0" smtClean="0">
                <a:effectLst>
                  <a:glow rad="139700">
                    <a:schemeClr val="accent3">
                      <a:satMod val="175000"/>
                      <a:alpha val="40000"/>
                    </a:schemeClr>
                  </a:glow>
                </a:effectLst>
              </a:rPr>
              <a:t>De opa van Sara brengt haar naar school. Ze is er niet blij mee. Ze is bang dat de meester streng is, en de kinderen haar gaan pesten omdat ze Moslim is.</a:t>
            </a:r>
            <a:endParaRPr lang="nl-BE" sz="3200" dirty="0">
              <a:effectLst>
                <a:glow rad="139700">
                  <a:schemeClr val="accent3">
                    <a:satMod val="175000"/>
                    <a:alpha val="40000"/>
                  </a:schemeClr>
                </a:glow>
              </a:effectLst>
            </a:endParaRPr>
          </a:p>
        </p:txBody>
      </p:sp>
      <p:sp>
        <p:nvSpPr>
          <p:cNvPr id="6" name="Wolkvormige toelichting 5"/>
          <p:cNvSpPr/>
          <p:nvPr/>
        </p:nvSpPr>
        <p:spPr>
          <a:xfrm>
            <a:off x="3563888" y="0"/>
            <a:ext cx="1800200" cy="1196752"/>
          </a:xfrm>
          <a:prstGeom prst="cloudCallout">
            <a:avLst>
              <a:gd name="adj1" fmla="val 26454"/>
              <a:gd name="adj2" fmla="val 9456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dirty="0" smtClean="0">
                <a:ln>
                  <a:solidFill>
                    <a:schemeClr val="tx1"/>
                  </a:solidFill>
                </a:ln>
                <a:solidFill>
                  <a:schemeClr val="tx1"/>
                </a:solidFill>
              </a:rPr>
              <a:t>Ik ga dood! S.O.S</a:t>
            </a:r>
            <a:r>
              <a:rPr lang="nl-BE" dirty="0" smtClean="0"/>
              <a:t>.</a:t>
            </a:r>
          </a:p>
        </p:txBody>
      </p:sp>
    </p:spTree>
  </p:cSld>
  <p:clrMapOvr>
    <a:masterClrMapping/>
  </p:clrMapOvr>
  <p:transition spd="slow">
    <p:checke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3008313" cy="1435100"/>
          </a:xfrm>
        </p:spPr>
        <p:style>
          <a:lnRef idx="0">
            <a:schemeClr val="accent5"/>
          </a:lnRef>
          <a:fillRef idx="3">
            <a:schemeClr val="accent5"/>
          </a:fillRef>
          <a:effectRef idx="3">
            <a:schemeClr val="accent5"/>
          </a:effectRef>
          <a:fontRef idx="minor">
            <a:schemeClr val="lt1"/>
          </a:fontRef>
        </p:style>
        <p:txBody>
          <a:bodyPr>
            <a:noAutofit/>
          </a:bodyPr>
          <a:lstStyle/>
          <a:p>
            <a:r>
              <a:rPr lang="nl-BE" sz="4400" dirty="0" smtClean="0"/>
              <a:t>Op de speelplaats</a:t>
            </a:r>
            <a:endParaRPr lang="nl-BE" sz="4400" dirty="0"/>
          </a:p>
        </p:txBody>
      </p:sp>
      <p:pic>
        <p:nvPicPr>
          <p:cNvPr id="5" name="Tijdelijke aanduiding voor inhoud 4" descr="P1000700.JPG"/>
          <p:cNvPicPr>
            <a:picLocks noGrp="1" noChangeAspect="1"/>
          </p:cNvPicPr>
          <p:nvPr>
            <p:ph idx="1"/>
          </p:nvPr>
        </p:nvPicPr>
        <p:blipFill>
          <a:blip r:embed="rId2" cstate="print"/>
          <a:stretch>
            <a:fillRect/>
          </a:stretch>
        </p:blipFill>
        <p:spPr>
          <a:xfrm>
            <a:off x="3491881" y="0"/>
            <a:ext cx="5652119" cy="6858000"/>
          </a:xfrm>
        </p:spPr>
      </p:pic>
      <p:sp>
        <p:nvSpPr>
          <p:cNvPr id="4" name="Tijdelijke aanduiding voor tekst 3"/>
          <p:cNvSpPr>
            <a:spLocks noGrp="1"/>
          </p:cNvSpPr>
          <p:nvPr>
            <p:ph type="body" sz="half" idx="2"/>
          </p:nvPr>
        </p:nvSpPr>
        <p:spPr/>
        <p:style>
          <a:lnRef idx="0">
            <a:schemeClr val="accent3"/>
          </a:lnRef>
          <a:fillRef idx="3">
            <a:schemeClr val="accent3"/>
          </a:fillRef>
          <a:effectRef idx="3">
            <a:schemeClr val="accent3"/>
          </a:effectRef>
          <a:fontRef idx="minor">
            <a:schemeClr val="lt1"/>
          </a:fontRef>
        </p:style>
        <p:txBody>
          <a:bodyPr>
            <a:noAutofit/>
          </a:bodyPr>
          <a:lstStyle/>
          <a:p>
            <a:r>
              <a:rPr lang="nl-BE" sz="4400" dirty="0" smtClean="0"/>
              <a:t>Ze komt op de speelplaats. Iedereen begint te lachen en te fluisteren.</a:t>
            </a:r>
            <a:endParaRPr lang="nl-BE" sz="4400" dirty="0"/>
          </a:p>
        </p:txBody>
      </p:sp>
      <p:sp>
        <p:nvSpPr>
          <p:cNvPr id="7" name="Ovale toelichting 6"/>
          <p:cNvSpPr/>
          <p:nvPr/>
        </p:nvSpPr>
        <p:spPr>
          <a:xfrm>
            <a:off x="6444208" y="620688"/>
            <a:ext cx="1584176" cy="1044696"/>
          </a:xfrm>
          <a:prstGeom prst="wedgeEllipseCallout">
            <a:avLst>
              <a:gd name="adj1" fmla="val -49191"/>
              <a:gd name="adj2" fmla="val 14046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800" dirty="0" err="1" smtClean="0"/>
              <a:t>Mamy</a:t>
            </a:r>
            <a:r>
              <a:rPr lang="nl-BE" sz="2800" dirty="0" smtClean="0"/>
              <a:t> </a:t>
            </a:r>
            <a:endParaRPr lang="nl-BE" sz="2800" dirty="0"/>
          </a:p>
        </p:txBody>
      </p:sp>
    </p:spTree>
  </p:cSld>
  <p:clrMapOvr>
    <a:masterClrMapping/>
  </p:clrMapOvr>
  <p:transition spd="slow">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nl-BE" sz="6600"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In de rij</a:t>
            </a:r>
            <a:endParaRPr lang="nl-BE" sz="6600"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5" name="Tijdelijke aanduiding voor inhoud 4" descr="P1000701.JPG"/>
          <p:cNvPicPr>
            <a:picLocks noGrp="1" noChangeAspect="1"/>
          </p:cNvPicPr>
          <p:nvPr>
            <p:ph idx="1"/>
          </p:nvPr>
        </p:nvPicPr>
        <p:blipFill>
          <a:blip r:embed="rId2" cstate="print"/>
          <a:stretch>
            <a:fillRect/>
          </a:stretch>
        </p:blipFill>
        <p:spPr>
          <a:xfrm>
            <a:off x="3563888" y="0"/>
            <a:ext cx="5580111" cy="6858000"/>
          </a:xfrm>
        </p:spPr>
      </p:pic>
      <p:sp>
        <p:nvSpPr>
          <p:cNvPr id="4" name="Tijdelijke aanduiding voor tekst 3"/>
          <p:cNvSpPr>
            <a:spLocks noGrp="1"/>
          </p:cNvSpPr>
          <p:nvPr>
            <p:ph type="body" sz="half" idx="2"/>
          </p:nvPr>
        </p:nvSpPr>
        <p:spPr>
          <a:xfrm>
            <a:off x="457200" y="1628800"/>
            <a:ext cx="3008313" cy="5040560"/>
          </a:xfrm>
        </p:spPr>
        <p:txBody>
          <a:bodyPr>
            <a:normAutofit/>
            <a:scene3d>
              <a:camera prst="orthographicFront"/>
              <a:lightRig rig="flat" dir="tl"/>
            </a:scene3d>
            <a:sp3d contourW="19050" prstMaterial="clear">
              <a:bevelT w="50800" h="50800"/>
              <a:contourClr>
                <a:schemeClr val="accent5">
                  <a:tint val="70000"/>
                  <a:satMod val="180000"/>
                  <a:alpha val="70000"/>
                </a:schemeClr>
              </a:contourClr>
            </a:sp3d>
          </a:bodyPr>
          <a:lstStyle/>
          <a:p>
            <a:r>
              <a:rPr lang="nl-BE" sz="3600" b="1" dirty="0" smtClean="0">
                <a:ln/>
                <a:solidFill>
                  <a:schemeClr val="accent5">
                    <a:tint val="50000"/>
                    <a:satMod val="180000"/>
                  </a:schemeClr>
                </a:solidFill>
              </a:rPr>
              <a:t>Opeens rennen de kinderen van het 6</a:t>
            </a:r>
            <a:r>
              <a:rPr lang="nl-BE" sz="3600" b="1" baseline="30000" dirty="0" smtClean="0">
                <a:ln/>
                <a:solidFill>
                  <a:schemeClr val="accent5">
                    <a:tint val="50000"/>
                    <a:satMod val="180000"/>
                  </a:schemeClr>
                </a:solidFill>
              </a:rPr>
              <a:t>de</a:t>
            </a:r>
            <a:r>
              <a:rPr lang="nl-BE" sz="3600" b="1" dirty="0" smtClean="0">
                <a:ln/>
                <a:solidFill>
                  <a:schemeClr val="accent5">
                    <a:tint val="50000"/>
                    <a:satMod val="180000"/>
                  </a:schemeClr>
                </a:solidFill>
              </a:rPr>
              <a:t> naar de rij. De meester heeft een boze blik. Ze gaan naar de klas.</a:t>
            </a:r>
            <a:endParaRPr lang="nl-BE" sz="3600" b="1" dirty="0">
              <a:ln/>
              <a:solidFill>
                <a:schemeClr val="accent5">
                  <a:tint val="50000"/>
                  <a:satMod val="180000"/>
                </a:schemeClr>
              </a:solidFill>
            </a:endParaRPr>
          </a:p>
        </p:txBody>
      </p:sp>
      <p:sp>
        <p:nvSpPr>
          <p:cNvPr id="6" name="Ovale toelichting 5"/>
          <p:cNvSpPr/>
          <p:nvPr/>
        </p:nvSpPr>
        <p:spPr>
          <a:xfrm>
            <a:off x="6300192" y="332656"/>
            <a:ext cx="1656184" cy="1008112"/>
          </a:xfrm>
          <a:prstGeom prst="wedgeEllipseCallout">
            <a:avLst>
              <a:gd name="adj1" fmla="val -27151"/>
              <a:gd name="adj2" fmla="val 719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800" dirty="0" smtClean="0"/>
              <a:t>In de rij!!!!!!</a:t>
            </a:r>
            <a:endParaRPr lang="nl-BE" sz="2800" dirty="0"/>
          </a:p>
        </p:txBody>
      </p:sp>
    </p:spTree>
  </p:cSld>
  <p:clrMapOvr>
    <a:masterClrMapping/>
  </p:clrMapOvr>
  <p:transition spd="slow">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539552" y="5517232"/>
            <a:ext cx="8229600" cy="1143000"/>
          </a:xfrm>
        </p:spPr>
        <p:style>
          <a:lnRef idx="0">
            <a:schemeClr val="accent6"/>
          </a:lnRef>
          <a:fillRef idx="3">
            <a:schemeClr val="accent6"/>
          </a:fillRef>
          <a:effectRef idx="3">
            <a:schemeClr val="accent6"/>
          </a:effectRef>
          <a:fontRef idx="minor">
            <a:schemeClr val="lt1"/>
          </a:fontRef>
        </p:style>
        <p:txBody>
          <a:bodyPr>
            <a:noAutofit/>
          </a:bodyPr>
          <a:lstStyle/>
          <a:p>
            <a:r>
              <a:rPr lang="nl-BE" sz="9600" dirty="0" smtClean="0"/>
              <a:t>In de klas</a:t>
            </a:r>
            <a:endParaRPr lang="nl-BE" sz="9600" dirty="0"/>
          </a:p>
        </p:txBody>
      </p:sp>
      <p:pic>
        <p:nvPicPr>
          <p:cNvPr id="7" name="Afbeelding 6" descr="P1000708.JPG"/>
          <p:cNvPicPr>
            <a:picLocks noChangeAspect="1"/>
          </p:cNvPicPr>
          <p:nvPr/>
        </p:nvPicPr>
        <p:blipFill>
          <a:blip r:embed="rId2" cstate="print"/>
          <a:stretch>
            <a:fillRect/>
          </a:stretch>
        </p:blipFill>
        <p:spPr>
          <a:xfrm>
            <a:off x="0" y="0"/>
            <a:ext cx="9144000" cy="537321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BE" sz="4800" dirty="0" smtClean="0"/>
              <a:t>De </a:t>
            </a:r>
            <a:r>
              <a:rPr lang="nl-BE" sz="4400" dirty="0" smtClean="0"/>
              <a:t>pestkoppen</a:t>
            </a:r>
            <a:endParaRPr lang="nl-BE" sz="4400" dirty="0"/>
          </a:p>
        </p:txBody>
      </p:sp>
      <p:pic>
        <p:nvPicPr>
          <p:cNvPr id="5" name="Tijdelijke aanduiding voor inhoud 4" descr="P1000702.JPG"/>
          <p:cNvPicPr>
            <a:picLocks noGrp="1" noChangeAspect="1"/>
          </p:cNvPicPr>
          <p:nvPr>
            <p:ph idx="1"/>
          </p:nvPr>
        </p:nvPicPr>
        <p:blipFill>
          <a:blip r:embed="rId2" cstate="print"/>
          <a:stretch>
            <a:fillRect/>
          </a:stretch>
        </p:blipFill>
        <p:spPr>
          <a:xfrm rot="5400000">
            <a:off x="3068960" y="782960"/>
            <a:ext cx="6858000" cy="5292080"/>
          </a:xfrm>
        </p:spPr>
      </p:pic>
      <p:sp>
        <p:nvSpPr>
          <p:cNvPr id="4" name="Tijdelijke aanduiding voor tekst 3"/>
          <p:cNvSpPr>
            <a:spLocks noGrp="1"/>
          </p:cNvSpPr>
          <p:nvPr>
            <p:ph type="body" sz="half" idx="2"/>
          </p:nvPr>
        </p:nvSpPr>
        <p:spPr/>
        <p:style>
          <a:lnRef idx="0">
            <a:schemeClr val="accent1"/>
          </a:lnRef>
          <a:fillRef idx="3">
            <a:schemeClr val="accent1"/>
          </a:fillRef>
          <a:effectRef idx="3">
            <a:schemeClr val="accent1"/>
          </a:effectRef>
          <a:fontRef idx="minor">
            <a:schemeClr val="lt1"/>
          </a:fontRef>
        </p:style>
        <p:txBody>
          <a:bodyPr>
            <a:normAutofit/>
          </a:bodyPr>
          <a:lstStyle/>
          <a:p>
            <a:r>
              <a:rPr lang="nl-BE" sz="3600" dirty="0" smtClean="0"/>
              <a:t>De les is gedaan. Er komen twee pestkoppen op haar af. Er springt een jongen tussen .</a:t>
            </a:r>
            <a:endParaRPr lang="nl-BE" sz="3600" dirty="0"/>
          </a:p>
        </p:txBody>
      </p:sp>
    </p:spTree>
  </p:cSld>
  <p:clrMapOvr>
    <a:masterClrMapping/>
  </p:clrMapOvr>
  <p:transition>
    <p:checke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Autofit/>
          </a:bodyPr>
          <a:lstStyle/>
          <a:p>
            <a:r>
              <a:rPr lang="nl-BE" sz="4000" dirty="0" smtClean="0"/>
              <a:t>Dood</a:t>
            </a:r>
            <a:r>
              <a:rPr lang="nl-BE" sz="4000" dirty="0" smtClean="0"/>
              <a:t/>
            </a:r>
            <a:br>
              <a:rPr lang="nl-BE" sz="4000" dirty="0" smtClean="0"/>
            </a:br>
            <a:r>
              <a:rPr lang="nl-BE" sz="4000" dirty="0" smtClean="0"/>
              <a:t> deel 1</a:t>
            </a:r>
            <a:endParaRPr lang="nl-BE" sz="4000" dirty="0"/>
          </a:p>
        </p:txBody>
      </p:sp>
      <p:pic>
        <p:nvPicPr>
          <p:cNvPr id="5" name="Tijdelijke aanduiding voor inhoud 4" descr="P1000705.JPG"/>
          <p:cNvPicPr>
            <a:picLocks noGrp="1" noChangeAspect="1"/>
          </p:cNvPicPr>
          <p:nvPr>
            <p:ph idx="1"/>
          </p:nvPr>
        </p:nvPicPr>
        <p:blipFill>
          <a:blip r:embed="rId2" cstate="print"/>
          <a:stretch>
            <a:fillRect/>
          </a:stretch>
        </p:blipFill>
        <p:spPr>
          <a:xfrm rot="5400000">
            <a:off x="3068960" y="782960"/>
            <a:ext cx="6858000" cy="5292080"/>
          </a:xfrm>
        </p:spPr>
      </p:pic>
      <p:sp>
        <p:nvSpPr>
          <p:cNvPr id="4" name="Tijdelijke aanduiding voor tekst 3"/>
          <p:cNvSpPr>
            <a:spLocks noGrp="1"/>
          </p:cNvSpPr>
          <p:nvPr>
            <p:ph type="body" sz="half" idx="2"/>
          </p:nvPr>
        </p:nvSpPr>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nl-BE" sz="4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Hij krijgt een klap op zijn hoofd, kort daarna overleed hij in het </a:t>
            </a:r>
            <a:r>
              <a:rPr lang="nl-BE" sz="4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ziekenhuis</a:t>
            </a:r>
            <a:endParaRPr lang="nl-BE" sz="4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a:bodyPr>
          <a:lstStyle/>
          <a:p>
            <a:r>
              <a:rPr lang="nl-BE" sz="4400" dirty="0" smtClean="0"/>
              <a:t>Dood deel 2</a:t>
            </a:r>
            <a:endParaRPr lang="nl-BE" sz="4400" dirty="0"/>
          </a:p>
        </p:txBody>
      </p:sp>
      <p:pic>
        <p:nvPicPr>
          <p:cNvPr id="5" name="Tijdelijke aanduiding voor inhoud 4" descr="P1000706.JPG"/>
          <p:cNvPicPr>
            <a:picLocks noGrp="1" noChangeAspect="1"/>
          </p:cNvPicPr>
          <p:nvPr>
            <p:ph idx="1"/>
          </p:nvPr>
        </p:nvPicPr>
        <p:blipFill>
          <a:blip r:embed="rId2" cstate="print"/>
          <a:stretch>
            <a:fillRect/>
          </a:stretch>
        </p:blipFill>
        <p:spPr>
          <a:xfrm>
            <a:off x="3851920" y="0"/>
            <a:ext cx="5292079" cy="6858000"/>
          </a:xfrm>
        </p:spPr>
      </p:pic>
      <p:sp>
        <p:nvSpPr>
          <p:cNvPr id="4" name="Tijdelijke aanduiding voor tekst 3"/>
          <p:cNvSpPr>
            <a:spLocks noGrp="1"/>
          </p:cNvSpPr>
          <p:nvPr>
            <p:ph type="body" sz="half" idx="2"/>
          </p:nvPr>
        </p:nvSpPr>
        <p:spPr/>
        <p:style>
          <a:lnRef idx="0">
            <a:schemeClr val="accent4"/>
          </a:lnRef>
          <a:fillRef idx="3">
            <a:schemeClr val="accent4"/>
          </a:fillRef>
          <a:effectRef idx="3">
            <a:schemeClr val="accent4"/>
          </a:effectRef>
          <a:fontRef idx="minor">
            <a:schemeClr val="lt1"/>
          </a:fontRef>
        </p:style>
        <p:txBody>
          <a:bodyPr>
            <a:normAutofit/>
          </a:bodyPr>
          <a:lstStyle/>
          <a:p>
            <a:r>
              <a:rPr lang="nl-BE" sz="4800" dirty="0" smtClean="0"/>
              <a:t>Het meisje pleegde zelfmoord</a:t>
            </a:r>
            <a:endParaRPr lang="nl-BE" sz="4800" dirty="0"/>
          </a:p>
        </p:txBody>
      </p:sp>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TotalTime>
  <Words>146</Words>
  <Application>Microsoft Office PowerPoint</Application>
  <PresentationFormat>Diavoorstelling (4:3)</PresentationFormat>
  <Paragraphs>17</Paragraphs>
  <Slides>8</Slides>
  <Notes>0</Notes>
  <HiddenSlides>0</HiddenSlides>
  <MMClips>0</MMClips>
  <ScaleCrop>false</ScaleCrop>
  <HeadingPairs>
    <vt:vector size="4" baseType="variant">
      <vt:variant>
        <vt:lpstr>Thema</vt:lpstr>
      </vt:variant>
      <vt:variant>
        <vt:i4>1</vt:i4>
      </vt:variant>
      <vt:variant>
        <vt:lpstr>Diatitels</vt:lpstr>
      </vt:variant>
      <vt:variant>
        <vt:i4>8</vt:i4>
      </vt:variant>
    </vt:vector>
  </HeadingPairs>
  <TitlesOfParts>
    <vt:vector size="9" baseType="lpstr">
      <vt:lpstr>Office-thema</vt:lpstr>
      <vt:lpstr>De eerste schooldag van Sara</vt:lpstr>
      <vt:lpstr>Sara en opa</vt:lpstr>
      <vt:lpstr>Op de speelplaats</vt:lpstr>
      <vt:lpstr>In de rij</vt:lpstr>
      <vt:lpstr>In de klas</vt:lpstr>
      <vt:lpstr>De pestkoppen</vt:lpstr>
      <vt:lpstr>Dood  deel 1</vt:lpstr>
      <vt:lpstr>Dood deel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eerste schooldag van Sara</dc:title>
  <dc:creator>3e graad</dc:creator>
  <cp:lastModifiedBy>3e graad</cp:lastModifiedBy>
  <cp:revision>7</cp:revision>
  <dcterms:created xsi:type="dcterms:W3CDTF">2012-09-26T08:55:34Z</dcterms:created>
  <dcterms:modified xsi:type="dcterms:W3CDTF">2012-09-26T10:00:39Z</dcterms:modified>
</cp:coreProperties>
</file>