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4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728" autoAdjust="0"/>
  </p:normalViewPr>
  <p:slideViewPr>
    <p:cSldViewPr>
      <p:cViewPr varScale="1">
        <p:scale>
          <a:sx n="73" d="100"/>
          <a:sy n="73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32" name="Rechthoe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hthoe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hthoe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hthoe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56" name="Rechthoe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hthoe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hthoe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hthoe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rije v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rije v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rije v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rije v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rije v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rije v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rije v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rije v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rije v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rije v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rije v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rije v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rije v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rije v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hthoe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hthoe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hthoe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hthoe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hthoe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hthoe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chte verbindingslijn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grpSp>
        <p:nvGrpSpPr>
          <p:cNvPr id="14" name="Groe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chte verbindingslijn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e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chte verbindingslijn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hthoe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76D3C7-0DAD-4888-BF43-7FBA4C06CDFC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B6D118-C3ED-4173-A3E7-C56A66019165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152128"/>
          </a:xfrm>
        </p:spPr>
        <p:txBody>
          <a:bodyPr/>
          <a:lstStyle/>
          <a:p>
            <a:r>
              <a:rPr lang="nl-BE" dirty="0" smtClean="0"/>
              <a:t>De eerste schooldag van Kim 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499992" y="5805264"/>
            <a:ext cx="4017640" cy="792088"/>
          </a:xfrm>
        </p:spPr>
        <p:txBody>
          <a:bodyPr/>
          <a:lstStyle/>
          <a:p>
            <a:r>
              <a:rPr lang="nl-BE" dirty="0" err="1" smtClean="0"/>
              <a:t>Jasmien</a:t>
            </a:r>
            <a:r>
              <a:rPr lang="nl-BE" dirty="0" smtClean="0"/>
              <a:t>,</a:t>
            </a:r>
            <a:r>
              <a:rPr lang="nl-BE" dirty="0" err="1" smtClean="0"/>
              <a:t>Margaux</a:t>
            </a:r>
            <a:r>
              <a:rPr lang="nl-BE" dirty="0" smtClean="0"/>
              <a:t>,Sophie,Britt </a:t>
            </a:r>
          </a:p>
          <a:p>
            <a:r>
              <a:rPr lang="nl-BE" dirty="0" smtClean="0"/>
              <a:t> </a:t>
            </a:r>
            <a:r>
              <a:rPr lang="nl-BE" dirty="0" smtClean="0"/>
              <a:t>en Liesbeth</a:t>
            </a:r>
            <a:endParaRPr lang="nl-BE" dirty="0"/>
          </a:p>
        </p:txBody>
      </p:sp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De jongens krijgen straf van de juf.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Sinds dien zijn Emma en Kim beste vriendinnen.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                 </a:t>
            </a:r>
            <a:r>
              <a:rPr lang="nl-BE" sz="9600" dirty="0" smtClean="0"/>
              <a:t>Einde!!!!!!</a:t>
            </a:r>
            <a:endParaRPr lang="nl-BE" sz="9600" dirty="0"/>
          </a:p>
        </p:txBody>
      </p:sp>
    </p:spTree>
  </p:cSld>
  <p:clrMapOvr>
    <a:masterClrMapping/>
  </p:clrMapOvr>
  <p:transition spd="slow">
    <p:randomBar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88632"/>
          </a:xfrm>
        </p:spPr>
        <p:txBody>
          <a:bodyPr>
            <a:normAutofit/>
          </a:bodyPr>
          <a:lstStyle/>
          <a:p>
            <a:r>
              <a:rPr lang="nl-BE" sz="2400" dirty="0" smtClean="0"/>
              <a:t>Kim merkt dat ze gevolgd wordt door 2 jongens.</a:t>
            </a:r>
            <a:endParaRPr lang="nl-B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r>
              <a:rPr lang="nl-BE" dirty="0" smtClean="0"/>
              <a:t>Kim en de jongens stallen hun fietsen. 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r>
              <a:rPr lang="nl-BE" dirty="0" smtClean="0"/>
              <a:t>De jongens bekeken haar en begonnen haar te pesten. Ze kreeg scheldwoorden naar haar hoofd gesmeten.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Een ander meisje zag dat Kim gepest werd en ze verdedigde haar. En dat meisje hete Emma.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2276872"/>
            <a:ext cx="7941568" cy="1647056"/>
          </a:xfrm>
        </p:spPr>
        <p:txBody>
          <a:bodyPr>
            <a:noAutofit/>
          </a:bodyPr>
          <a:lstStyle/>
          <a:p>
            <a:r>
              <a:rPr lang="nl-BE" sz="9600" dirty="0" smtClean="0"/>
              <a:t>TRIIIIIING!!!!!!</a:t>
            </a:r>
            <a:endParaRPr lang="nl-BE" sz="96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Ze moet zich voorstellen van juf </a:t>
            </a:r>
            <a:r>
              <a:rPr lang="nl-BE" dirty="0" err="1" smtClean="0"/>
              <a:t>Jasmien</a:t>
            </a:r>
            <a:r>
              <a:rPr lang="nl-BE" dirty="0" smtClean="0"/>
              <a:t>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075240" cy="864096"/>
          </a:xfrm>
        </p:spPr>
        <p:txBody>
          <a:bodyPr/>
          <a:lstStyle/>
          <a:p>
            <a:endParaRPr lang="nl-BE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Ze wordt weer gepest in de volgende speeltijd.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nl-BE" dirty="0" smtClean="0"/>
              <a:t>Emma gaat het zeggen tegen de juf ze kan er niet meer tegen.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117</Words>
  <Application>Microsoft Office PowerPoint</Application>
  <PresentationFormat>Diavoorstelling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Metro</vt:lpstr>
      <vt:lpstr>Concours</vt:lpstr>
      <vt:lpstr>De eerste schooldag van Kim </vt:lpstr>
      <vt:lpstr>Dia 2</vt:lpstr>
      <vt:lpstr>Dia 3</vt:lpstr>
      <vt:lpstr>Dia 4</vt:lpstr>
      <vt:lpstr>Dia 5</vt:lpstr>
      <vt:lpstr>TRIIIIIING!!!!!!</vt:lpstr>
      <vt:lpstr>Dia 7</vt:lpstr>
      <vt:lpstr>Dia 8</vt:lpstr>
      <vt:lpstr>Dia 9</vt:lpstr>
      <vt:lpstr>Dia 10</vt:lpstr>
      <vt:lpstr>Dia 11</vt:lpstr>
      <vt:lpstr>                 Einde!!!!!!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eerste schooldag van Kim </dc:title>
  <dc:creator>3e graad</dc:creator>
  <cp:lastModifiedBy>3e graad</cp:lastModifiedBy>
  <cp:revision>1</cp:revision>
  <dcterms:created xsi:type="dcterms:W3CDTF">2012-09-26T08:57:50Z</dcterms:created>
  <dcterms:modified xsi:type="dcterms:W3CDTF">2012-09-26T10:02:54Z</dcterms:modified>
</cp:coreProperties>
</file>