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5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20892-DF07-4B93-A64F-B2029F4E8177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F6EC6-D238-4704-AB6A-80699C4C3FF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19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20892-DF07-4B93-A64F-B2029F4E8177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F6EC6-D238-4704-AB6A-80699C4C3FF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086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20892-DF07-4B93-A64F-B2029F4E8177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F6EC6-D238-4704-AB6A-80699C4C3FF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326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20892-DF07-4B93-A64F-B2029F4E8177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F6EC6-D238-4704-AB6A-80699C4C3FF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364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20892-DF07-4B93-A64F-B2029F4E8177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F6EC6-D238-4704-AB6A-80699C4C3FF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567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20892-DF07-4B93-A64F-B2029F4E8177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F6EC6-D238-4704-AB6A-80699C4C3FF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466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20892-DF07-4B93-A64F-B2029F4E8177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F6EC6-D238-4704-AB6A-80699C4C3FF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207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20892-DF07-4B93-A64F-B2029F4E8177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F6EC6-D238-4704-AB6A-80699C4C3FF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782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20892-DF07-4B93-A64F-B2029F4E8177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F6EC6-D238-4704-AB6A-80699C4C3FF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858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20892-DF07-4B93-A64F-B2029F4E8177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F6EC6-D238-4704-AB6A-80699C4C3FF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599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20892-DF07-4B93-A64F-B2029F4E8177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F6EC6-D238-4704-AB6A-80699C4C3FF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54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420892-DF07-4B93-A64F-B2029F4E8177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EF6EC6-D238-4704-AB6A-80699C4C3FF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279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 smtClean="0">
                <a:solidFill>
                  <a:schemeClr val="bg1"/>
                </a:solidFill>
                <a:latin typeface="Bauhaus 93" pitchFamily="82" charset="0"/>
              </a:rPr>
              <a:t>Teleporter</a:t>
            </a:r>
            <a:r>
              <a:rPr lang="nl-NL" dirty="0" smtClean="0">
                <a:solidFill>
                  <a:schemeClr val="bg1"/>
                </a:solidFill>
                <a:latin typeface="Bauhaus 93" pitchFamily="82" charset="0"/>
              </a:rPr>
              <a:t> 2012</a:t>
            </a:r>
            <a:endParaRPr lang="en-US" dirty="0">
              <a:solidFill>
                <a:schemeClr val="bg1"/>
              </a:solidFill>
              <a:latin typeface="Bauhaus 93" pitchFamily="82" charset="0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24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nl-NL" dirty="0" smtClean="0">
                <a:latin typeface="Bauhaus 93" pitchFamily="82" charset="0"/>
              </a:rPr>
              <a:t>Inleiding</a:t>
            </a:r>
            <a:endParaRPr lang="en-US" dirty="0">
              <a:latin typeface="Bauhaus 93" pitchFamily="82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nl-NL" dirty="0" smtClean="0"/>
              <a:t>12 november 2012</a:t>
            </a:r>
          </a:p>
          <a:p>
            <a:r>
              <a:rPr lang="nl-NL" dirty="0" smtClean="0"/>
              <a:t>Robin De </a:t>
            </a:r>
            <a:r>
              <a:rPr lang="nl-NL" dirty="0" err="1" smtClean="0"/>
              <a:t>Vylder</a:t>
            </a:r>
            <a:r>
              <a:rPr lang="nl-NL" dirty="0" smtClean="0"/>
              <a:t> en Lowie Willaert</a:t>
            </a:r>
          </a:p>
          <a:p>
            <a:r>
              <a:rPr lang="nl-NL" dirty="0" smtClean="0"/>
              <a:t>Op de markt vanaf 2 januari 2013</a:t>
            </a:r>
          </a:p>
          <a:p>
            <a:endParaRPr lang="nl-NL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263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nl-NL" dirty="0" smtClean="0">
                <a:latin typeface="Bauhaus 93" pitchFamily="82" charset="0"/>
              </a:rPr>
              <a:t>De Werking</a:t>
            </a:r>
            <a:endParaRPr lang="en-US" dirty="0">
              <a:latin typeface="Bauhaus 93" pitchFamily="82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nl-NL" dirty="0" smtClean="0"/>
              <a:t>De herkenner maakt grondige doorlichting persoon.</a:t>
            </a:r>
          </a:p>
          <a:p>
            <a:r>
              <a:rPr lang="nl-NL" dirty="0" smtClean="0"/>
              <a:t>Je word gekloond maar word op je oorspronkelijke plaats ‘vernietigd’.</a:t>
            </a:r>
          </a:p>
          <a:p>
            <a:pPr marL="0" indent="0">
              <a:buNone/>
            </a:pPr>
            <a:endParaRPr lang="nl-NL" dirty="0" smtClean="0"/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613553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nl-NL" dirty="0" smtClean="0">
                <a:latin typeface="Bauhaus 93" pitchFamily="82" charset="0"/>
              </a:rPr>
              <a:t>Het materiaal</a:t>
            </a:r>
            <a:endParaRPr lang="en-US" dirty="0">
              <a:latin typeface="Bauhaus 93" pitchFamily="82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nl-NL" dirty="0" smtClean="0"/>
              <a:t>Voor de deur: zilver, koper, lood en </a:t>
            </a:r>
            <a:r>
              <a:rPr lang="nl-NL" dirty="0" err="1" smtClean="0"/>
              <a:t>tinmalgaan</a:t>
            </a:r>
            <a:r>
              <a:rPr lang="nl-NL" dirty="0" smtClean="0"/>
              <a:t>.</a:t>
            </a:r>
          </a:p>
          <a:p>
            <a:r>
              <a:rPr lang="nl-NL" dirty="0" smtClean="0"/>
              <a:t>De wanden hetzelfde plus Messing.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54148"/>
            <a:ext cx="2695575" cy="269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656091"/>
            <a:ext cx="2220838" cy="222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766385"/>
            <a:ext cx="1857375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7427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nl-NL" dirty="0" smtClean="0">
                <a:latin typeface="Bauhaus 93" pitchFamily="82" charset="0"/>
              </a:rPr>
              <a:t>Uitzicht</a:t>
            </a:r>
            <a:endParaRPr lang="en-US" dirty="0">
              <a:latin typeface="Bauhaus 93" pitchFamily="82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nl-NL" dirty="0" smtClean="0"/>
              <a:t>Recht voor zich een groot scherm daaronder computer</a:t>
            </a:r>
          </a:p>
          <a:p>
            <a:r>
              <a:rPr lang="nl-NL" dirty="0" smtClean="0"/>
              <a:t>Links en rechts censoren</a:t>
            </a:r>
          </a:p>
          <a:p>
            <a:r>
              <a:rPr lang="nl-NL" dirty="0" smtClean="0"/>
              <a:t>De beschikbare tinten: blauw en licht grijze tinten of groen met witte tinten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6834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nl-NL" dirty="0" smtClean="0">
                <a:latin typeface="Bauhaus 93" pitchFamily="82" charset="0"/>
              </a:rPr>
              <a:t>Problemen</a:t>
            </a:r>
            <a:endParaRPr lang="en-US" dirty="0">
              <a:latin typeface="Bauhaus 93" pitchFamily="82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nl-NL" dirty="0" smtClean="0"/>
              <a:t>Wat als je je </a:t>
            </a:r>
            <a:r>
              <a:rPr lang="nl-NL" dirty="0" err="1" smtClean="0"/>
              <a:t>teleporteert</a:t>
            </a:r>
            <a:r>
              <a:rPr lang="nl-NL" dirty="0" smtClean="0"/>
              <a:t> naar een plaats waar al iets staat?</a:t>
            </a:r>
          </a:p>
          <a:p>
            <a:r>
              <a:rPr lang="nl-NL" dirty="0" smtClean="0"/>
              <a:t>Reflexen, herinneringen… kopiëren</a:t>
            </a:r>
          </a:p>
          <a:p>
            <a:r>
              <a:rPr lang="nl-NL" dirty="0" smtClean="0"/>
              <a:t>Bijwerkingen</a:t>
            </a:r>
          </a:p>
        </p:txBody>
      </p:sp>
    </p:spTree>
    <p:extLst>
      <p:ext uri="{BB962C8B-B14F-4D97-AF65-F5344CB8AC3E}">
        <p14:creationId xmlns:p14="http://schemas.microsoft.com/office/powerpoint/2010/main" val="140457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nl-NL" dirty="0" smtClean="0">
                <a:latin typeface="Bauhaus 93" pitchFamily="82" charset="0"/>
              </a:rPr>
              <a:t>Voor en nadelen</a:t>
            </a:r>
            <a:endParaRPr lang="en-US" dirty="0">
              <a:latin typeface="Bauhaus 93" pitchFamily="82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nl-NL" dirty="0" smtClean="0"/>
              <a:t>Voordelen:</a:t>
            </a:r>
          </a:p>
          <a:p>
            <a:endParaRPr lang="nl-NL" dirty="0"/>
          </a:p>
          <a:p>
            <a:r>
              <a:rPr lang="nl-NL" dirty="0" smtClean="0"/>
              <a:t>Je kunt naar bijna overal in een zeer korte tijd,</a:t>
            </a:r>
          </a:p>
          <a:p>
            <a:r>
              <a:rPr lang="nl-NL" dirty="0" smtClean="0"/>
              <a:t>Het is zeer ecologisch</a:t>
            </a:r>
          </a:p>
          <a:p>
            <a:endParaRPr lang="nl-NL" dirty="0" smtClean="0"/>
          </a:p>
          <a:p>
            <a:endParaRPr lang="en-US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nl-NL" dirty="0" smtClean="0"/>
              <a:t>Nadelen:</a:t>
            </a:r>
          </a:p>
          <a:p>
            <a:endParaRPr lang="nl-NL" dirty="0"/>
          </a:p>
          <a:p>
            <a:r>
              <a:rPr lang="nl-NL" dirty="0" smtClean="0"/>
              <a:t>De kostprijs van het toestel</a:t>
            </a:r>
          </a:p>
          <a:p>
            <a:r>
              <a:rPr lang="nl-NL" dirty="0" smtClean="0"/>
              <a:t>Het is zeer groot</a:t>
            </a:r>
          </a:p>
          <a:p>
            <a:r>
              <a:rPr lang="nl-NL" dirty="0" smtClean="0"/>
              <a:t>Je kunt het naar nergens mee nemen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620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nl-NL" dirty="0" smtClean="0">
                <a:latin typeface="Bauhaus 93" pitchFamily="82" charset="0"/>
              </a:rPr>
              <a:t>Mening Lowie Willaert</a:t>
            </a:r>
            <a:endParaRPr lang="en-US" dirty="0">
              <a:latin typeface="Bauhaus 93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084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nl-NL" dirty="0" smtClean="0">
                <a:latin typeface="Bauhaus 93" pitchFamily="82" charset="0"/>
              </a:rPr>
              <a:t>Mening Robin De </a:t>
            </a:r>
            <a:r>
              <a:rPr lang="nl-NL" dirty="0" err="1" smtClean="0">
                <a:latin typeface="Bauhaus 93" pitchFamily="82" charset="0"/>
              </a:rPr>
              <a:t>Vylder</a:t>
            </a:r>
            <a:endParaRPr lang="en-US" dirty="0">
              <a:latin typeface="Bauhaus 93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3147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152</Words>
  <Application>Microsoft Office PowerPoint</Application>
  <PresentationFormat>Diavoorstelling (4:3)</PresentationFormat>
  <Paragraphs>31</Paragraphs>
  <Slides>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Kantoorthema</vt:lpstr>
      <vt:lpstr>Teleporter 2012</vt:lpstr>
      <vt:lpstr>Inleiding</vt:lpstr>
      <vt:lpstr>De Werking</vt:lpstr>
      <vt:lpstr>Het materiaal</vt:lpstr>
      <vt:lpstr>Uitzicht</vt:lpstr>
      <vt:lpstr>Problemen</vt:lpstr>
      <vt:lpstr>Voor en nadelen</vt:lpstr>
      <vt:lpstr>Mening Lowie Willaert</vt:lpstr>
      <vt:lpstr>Mening Robin De Vylder</vt:lpstr>
    </vt:vector>
  </TitlesOfParts>
  <Company>UGent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Teleporter 2012</dc:title>
  <dc:creator>Lowie</dc:creator>
  <cp:lastModifiedBy>Lowie</cp:lastModifiedBy>
  <cp:revision>5</cp:revision>
  <dcterms:created xsi:type="dcterms:W3CDTF">2012-03-21T14:19:00Z</dcterms:created>
  <dcterms:modified xsi:type="dcterms:W3CDTF">2012-03-21T15:11:10Z</dcterms:modified>
</cp:coreProperties>
</file>