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7"/>
  </p:notesMasterIdLst>
  <p:handoutMasterIdLst>
    <p:handoutMasterId r:id="rId38"/>
  </p:handoutMasterIdLst>
  <p:sldIdLst>
    <p:sldId id="256" r:id="rId5"/>
    <p:sldId id="267" r:id="rId6"/>
    <p:sldId id="257" r:id="rId7"/>
    <p:sldId id="310" r:id="rId8"/>
    <p:sldId id="286" r:id="rId9"/>
    <p:sldId id="311" r:id="rId10"/>
    <p:sldId id="289" r:id="rId11"/>
    <p:sldId id="314" r:id="rId12"/>
    <p:sldId id="313" r:id="rId13"/>
    <p:sldId id="287" r:id="rId14"/>
    <p:sldId id="312" r:id="rId15"/>
    <p:sldId id="288" r:id="rId16"/>
    <p:sldId id="315" r:id="rId17"/>
    <p:sldId id="316" r:id="rId18"/>
    <p:sldId id="317" r:id="rId19"/>
    <p:sldId id="318" r:id="rId20"/>
    <p:sldId id="319" r:id="rId21"/>
    <p:sldId id="320" r:id="rId22"/>
    <p:sldId id="290" r:id="rId23"/>
    <p:sldId id="344" r:id="rId24"/>
    <p:sldId id="322" r:id="rId25"/>
    <p:sldId id="291" r:id="rId26"/>
    <p:sldId id="323" r:id="rId27"/>
    <p:sldId id="325" r:id="rId28"/>
    <p:sldId id="292" r:id="rId29"/>
    <p:sldId id="326" r:id="rId30"/>
    <p:sldId id="327" r:id="rId31"/>
    <p:sldId id="294" r:id="rId32"/>
    <p:sldId id="329" r:id="rId33"/>
    <p:sldId id="330" r:id="rId34"/>
    <p:sldId id="331" r:id="rId35"/>
    <p:sldId id="268" r:id="rId36"/>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B7C6"/>
    <a:srgbClr val="103350"/>
    <a:srgbClr val="0C4360"/>
    <a:srgbClr val="1B6872"/>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86410" autoAdjust="0"/>
  </p:normalViewPr>
  <p:slideViewPr>
    <p:cSldViewPr snapToGrid="0">
      <p:cViewPr varScale="1">
        <p:scale>
          <a:sx n="82" d="100"/>
          <a:sy n="82" d="100"/>
        </p:scale>
        <p:origin x="643" y="77"/>
      </p:cViewPr>
      <p:guideLst>
        <p:guide orient="horz" pos="2160"/>
        <p:guide pos="3863"/>
      </p:guideLst>
    </p:cSldViewPr>
  </p:slideViewPr>
  <p:outlineViewPr>
    <p:cViewPr>
      <p:scale>
        <a:sx n="33" d="100"/>
        <a:sy n="33" d="100"/>
      </p:scale>
      <p:origin x="0" y="-8472"/>
    </p:cViewPr>
  </p:outlineViewPr>
  <p:notesTextViewPr>
    <p:cViewPr>
      <p:scale>
        <a:sx n="1" d="1"/>
        <a:sy n="1" d="1"/>
      </p:scale>
      <p:origin x="0" y="0"/>
    </p:cViewPr>
  </p:notesTextViewPr>
  <p:sorterViewPr>
    <p:cViewPr>
      <p:scale>
        <a:sx n="100" d="100"/>
        <a:sy n="100" d="100"/>
      </p:scale>
      <p:origin x="0" y="-15782"/>
    </p:cViewPr>
  </p:sorterViewPr>
  <p:notesViewPr>
    <p:cSldViewPr snapToGrid="0">
      <p:cViewPr varScale="1">
        <p:scale>
          <a:sx n="63" d="100"/>
          <a:sy n="63"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F04F5A-6EDD-43C5-8DD0-96394E70C931}" type="datetime1">
              <a:rPr lang="nl-NL" smtClean="0"/>
              <a:t>25-9-2019</a:t>
            </a:fld>
            <a:endParaRPr lang="nl-NL"/>
          </a:p>
        </p:txBody>
      </p:sp>
      <p:sp>
        <p:nvSpPr>
          <p:cNvPr id="4" name="Tijdelijke aanduiding voor voettekst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831430A-4AA4-45C8-AC23-CD6B61C41A4C}" type="slidenum">
              <a:rPr lang="nl-NL" smtClean="0"/>
              <a:t>‹nr.›</a:t>
            </a:fld>
            <a:endParaRPr lang="nl-NL"/>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9D4B4EF-895B-49BE-A378-0948DAB96D65}" type="datetime1">
              <a:rPr lang="nl-NL" noProof="0" smtClean="0"/>
              <a:t>25-9-2019</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4D747-9380-41EE-9946-EC9EC0CA5D1E}" type="slidenum">
              <a:rPr lang="nl-NL" noProof="0" smtClean="0"/>
              <a:t>‹nr.›</a:t>
            </a:fld>
            <a:endParaRPr lang="nl-NL" noProof="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a:t>
            </a:fld>
            <a:endParaRPr lang="nl-NL"/>
          </a:p>
        </p:txBody>
      </p:sp>
    </p:spTree>
    <p:extLst>
      <p:ext uri="{BB962C8B-B14F-4D97-AF65-F5344CB8AC3E}">
        <p14:creationId xmlns:p14="http://schemas.microsoft.com/office/powerpoint/2010/main" val="424393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10</a:t>
            </a:fld>
            <a:endParaRPr lang="nl-NL"/>
          </a:p>
        </p:txBody>
      </p:sp>
    </p:spTree>
    <p:extLst>
      <p:ext uri="{BB962C8B-B14F-4D97-AF65-F5344CB8AC3E}">
        <p14:creationId xmlns:p14="http://schemas.microsoft.com/office/powerpoint/2010/main" val="1761049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11</a:t>
            </a:fld>
            <a:endParaRPr lang="nl-NL"/>
          </a:p>
        </p:txBody>
      </p:sp>
    </p:spTree>
    <p:extLst>
      <p:ext uri="{BB962C8B-B14F-4D97-AF65-F5344CB8AC3E}">
        <p14:creationId xmlns:p14="http://schemas.microsoft.com/office/powerpoint/2010/main" val="170248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12</a:t>
            </a:fld>
            <a:endParaRPr lang="nl-NL"/>
          </a:p>
        </p:txBody>
      </p:sp>
    </p:spTree>
    <p:extLst>
      <p:ext uri="{BB962C8B-B14F-4D97-AF65-F5344CB8AC3E}">
        <p14:creationId xmlns:p14="http://schemas.microsoft.com/office/powerpoint/2010/main" val="330162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13</a:t>
            </a:fld>
            <a:endParaRPr lang="nl-NL"/>
          </a:p>
        </p:txBody>
      </p:sp>
    </p:spTree>
    <p:extLst>
      <p:ext uri="{BB962C8B-B14F-4D97-AF65-F5344CB8AC3E}">
        <p14:creationId xmlns:p14="http://schemas.microsoft.com/office/powerpoint/2010/main" val="282496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14</a:t>
            </a:fld>
            <a:endParaRPr lang="nl-NL"/>
          </a:p>
        </p:txBody>
      </p:sp>
    </p:spTree>
    <p:extLst>
      <p:ext uri="{BB962C8B-B14F-4D97-AF65-F5344CB8AC3E}">
        <p14:creationId xmlns:p14="http://schemas.microsoft.com/office/powerpoint/2010/main" val="1398806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15</a:t>
            </a:fld>
            <a:endParaRPr lang="nl-NL"/>
          </a:p>
        </p:txBody>
      </p:sp>
    </p:spTree>
    <p:extLst>
      <p:ext uri="{BB962C8B-B14F-4D97-AF65-F5344CB8AC3E}">
        <p14:creationId xmlns:p14="http://schemas.microsoft.com/office/powerpoint/2010/main" val="124524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16</a:t>
            </a:fld>
            <a:endParaRPr lang="nl-NL"/>
          </a:p>
        </p:txBody>
      </p:sp>
    </p:spTree>
    <p:extLst>
      <p:ext uri="{BB962C8B-B14F-4D97-AF65-F5344CB8AC3E}">
        <p14:creationId xmlns:p14="http://schemas.microsoft.com/office/powerpoint/2010/main" val="331938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17</a:t>
            </a:fld>
            <a:endParaRPr lang="nl-NL"/>
          </a:p>
        </p:txBody>
      </p:sp>
    </p:spTree>
    <p:extLst>
      <p:ext uri="{BB962C8B-B14F-4D97-AF65-F5344CB8AC3E}">
        <p14:creationId xmlns:p14="http://schemas.microsoft.com/office/powerpoint/2010/main" val="1804409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18</a:t>
            </a:fld>
            <a:endParaRPr lang="nl-NL"/>
          </a:p>
        </p:txBody>
      </p:sp>
    </p:spTree>
    <p:extLst>
      <p:ext uri="{BB962C8B-B14F-4D97-AF65-F5344CB8AC3E}">
        <p14:creationId xmlns:p14="http://schemas.microsoft.com/office/powerpoint/2010/main" val="405939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19</a:t>
            </a:fld>
            <a:endParaRPr lang="nl-NL"/>
          </a:p>
        </p:txBody>
      </p:sp>
    </p:spTree>
    <p:extLst>
      <p:ext uri="{BB962C8B-B14F-4D97-AF65-F5344CB8AC3E}">
        <p14:creationId xmlns:p14="http://schemas.microsoft.com/office/powerpoint/2010/main" val="116594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a:t>
            </a:fld>
            <a:endParaRPr lang="nl-NL"/>
          </a:p>
        </p:txBody>
      </p:sp>
    </p:spTree>
    <p:extLst>
      <p:ext uri="{BB962C8B-B14F-4D97-AF65-F5344CB8AC3E}">
        <p14:creationId xmlns:p14="http://schemas.microsoft.com/office/powerpoint/2010/main" val="4252690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20</a:t>
            </a:fld>
            <a:endParaRPr lang="nl-NL"/>
          </a:p>
        </p:txBody>
      </p:sp>
    </p:spTree>
    <p:extLst>
      <p:ext uri="{BB962C8B-B14F-4D97-AF65-F5344CB8AC3E}">
        <p14:creationId xmlns:p14="http://schemas.microsoft.com/office/powerpoint/2010/main" val="133827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21</a:t>
            </a:fld>
            <a:endParaRPr lang="nl-NL"/>
          </a:p>
        </p:txBody>
      </p:sp>
    </p:spTree>
    <p:extLst>
      <p:ext uri="{BB962C8B-B14F-4D97-AF65-F5344CB8AC3E}">
        <p14:creationId xmlns:p14="http://schemas.microsoft.com/office/powerpoint/2010/main" val="944411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22</a:t>
            </a:fld>
            <a:endParaRPr lang="nl-NL"/>
          </a:p>
        </p:txBody>
      </p:sp>
    </p:spTree>
    <p:extLst>
      <p:ext uri="{BB962C8B-B14F-4D97-AF65-F5344CB8AC3E}">
        <p14:creationId xmlns:p14="http://schemas.microsoft.com/office/powerpoint/2010/main" val="2111706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23</a:t>
            </a:fld>
            <a:endParaRPr lang="nl-NL"/>
          </a:p>
        </p:txBody>
      </p:sp>
    </p:spTree>
    <p:extLst>
      <p:ext uri="{BB962C8B-B14F-4D97-AF65-F5344CB8AC3E}">
        <p14:creationId xmlns:p14="http://schemas.microsoft.com/office/powerpoint/2010/main" val="2370144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24</a:t>
            </a:fld>
            <a:endParaRPr lang="nl-NL"/>
          </a:p>
        </p:txBody>
      </p:sp>
    </p:spTree>
    <p:extLst>
      <p:ext uri="{BB962C8B-B14F-4D97-AF65-F5344CB8AC3E}">
        <p14:creationId xmlns:p14="http://schemas.microsoft.com/office/powerpoint/2010/main" val="3915370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25</a:t>
            </a:fld>
            <a:endParaRPr lang="nl-NL"/>
          </a:p>
        </p:txBody>
      </p:sp>
    </p:spTree>
    <p:extLst>
      <p:ext uri="{BB962C8B-B14F-4D97-AF65-F5344CB8AC3E}">
        <p14:creationId xmlns:p14="http://schemas.microsoft.com/office/powerpoint/2010/main" val="759585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26</a:t>
            </a:fld>
            <a:endParaRPr lang="nl-NL"/>
          </a:p>
        </p:txBody>
      </p:sp>
    </p:spTree>
    <p:extLst>
      <p:ext uri="{BB962C8B-B14F-4D97-AF65-F5344CB8AC3E}">
        <p14:creationId xmlns:p14="http://schemas.microsoft.com/office/powerpoint/2010/main" val="402807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27</a:t>
            </a:fld>
            <a:endParaRPr lang="nl-NL"/>
          </a:p>
        </p:txBody>
      </p:sp>
    </p:spTree>
    <p:extLst>
      <p:ext uri="{BB962C8B-B14F-4D97-AF65-F5344CB8AC3E}">
        <p14:creationId xmlns:p14="http://schemas.microsoft.com/office/powerpoint/2010/main" val="699456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28</a:t>
            </a:fld>
            <a:endParaRPr lang="nl-NL"/>
          </a:p>
        </p:txBody>
      </p:sp>
    </p:spTree>
    <p:extLst>
      <p:ext uri="{BB962C8B-B14F-4D97-AF65-F5344CB8AC3E}">
        <p14:creationId xmlns:p14="http://schemas.microsoft.com/office/powerpoint/2010/main" val="3821436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29</a:t>
            </a:fld>
            <a:endParaRPr lang="nl-NL"/>
          </a:p>
        </p:txBody>
      </p:sp>
    </p:spTree>
    <p:extLst>
      <p:ext uri="{BB962C8B-B14F-4D97-AF65-F5344CB8AC3E}">
        <p14:creationId xmlns:p14="http://schemas.microsoft.com/office/powerpoint/2010/main" val="365612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3</a:t>
            </a:fld>
            <a:endParaRPr lang="nl-NL"/>
          </a:p>
        </p:txBody>
      </p:sp>
    </p:spTree>
    <p:extLst>
      <p:ext uri="{BB962C8B-B14F-4D97-AF65-F5344CB8AC3E}">
        <p14:creationId xmlns:p14="http://schemas.microsoft.com/office/powerpoint/2010/main" val="22681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30</a:t>
            </a:fld>
            <a:endParaRPr lang="nl-NL"/>
          </a:p>
        </p:txBody>
      </p:sp>
    </p:spTree>
    <p:extLst>
      <p:ext uri="{BB962C8B-B14F-4D97-AF65-F5344CB8AC3E}">
        <p14:creationId xmlns:p14="http://schemas.microsoft.com/office/powerpoint/2010/main" val="1566107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31</a:t>
            </a:fld>
            <a:endParaRPr lang="nl-NL"/>
          </a:p>
        </p:txBody>
      </p:sp>
    </p:spTree>
    <p:extLst>
      <p:ext uri="{BB962C8B-B14F-4D97-AF65-F5344CB8AC3E}">
        <p14:creationId xmlns:p14="http://schemas.microsoft.com/office/powerpoint/2010/main" val="1442633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32</a:t>
            </a:fld>
            <a:endParaRPr lang="nl-NL"/>
          </a:p>
        </p:txBody>
      </p:sp>
    </p:spTree>
    <p:extLst>
      <p:ext uri="{BB962C8B-B14F-4D97-AF65-F5344CB8AC3E}">
        <p14:creationId xmlns:p14="http://schemas.microsoft.com/office/powerpoint/2010/main" val="14778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4</a:t>
            </a:fld>
            <a:endParaRPr lang="nl-NL"/>
          </a:p>
        </p:txBody>
      </p:sp>
    </p:spTree>
    <p:extLst>
      <p:ext uri="{BB962C8B-B14F-4D97-AF65-F5344CB8AC3E}">
        <p14:creationId xmlns:p14="http://schemas.microsoft.com/office/powerpoint/2010/main" val="378345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5</a:t>
            </a:fld>
            <a:endParaRPr lang="nl-NL"/>
          </a:p>
        </p:txBody>
      </p:sp>
    </p:spTree>
    <p:extLst>
      <p:ext uri="{BB962C8B-B14F-4D97-AF65-F5344CB8AC3E}">
        <p14:creationId xmlns:p14="http://schemas.microsoft.com/office/powerpoint/2010/main" val="404184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6</a:t>
            </a:fld>
            <a:endParaRPr lang="nl-NL"/>
          </a:p>
        </p:txBody>
      </p:sp>
    </p:spTree>
    <p:extLst>
      <p:ext uri="{BB962C8B-B14F-4D97-AF65-F5344CB8AC3E}">
        <p14:creationId xmlns:p14="http://schemas.microsoft.com/office/powerpoint/2010/main" val="194404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7</a:t>
            </a:fld>
            <a:endParaRPr lang="nl-NL"/>
          </a:p>
        </p:txBody>
      </p:sp>
    </p:spTree>
    <p:extLst>
      <p:ext uri="{BB962C8B-B14F-4D97-AF65-F5344CB8AC3E}">
        <p14:creationId xmlns:p14="http://schemas.microsoft.com/office/powerpoint/2010/main" val="264710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8</a:t>
            </a:fld>
            <a:endParaRPr lang="nl-NL"/>
          </a:p>
        </p:txBody>
      </p:sp>
    </p:spTree>
    <p:extLst>
      <p:ext uri="{BB962C8B-B14F-4D97-AF65-F5344CB8AC3E}">
        <p14:creationId xmlns:p14="http://schemas.microsoft.com/office/powerpoint/2010/main" val="61702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1734D747-9380-41EE-9946-EC9EC0CA5D1E}" type="slidenum">
              <a:rPr lang="nl-NL" smtClean="0"/>
              <a:t>9</a:t>
            </a:fld>
            <a:endParaRPr lang="nl-NL"/>
          </a:p>
        </p:txBody>
      </p:sp>
    </p:spTree>
    <p:extLst>
      <p:ext uri="{BB962C8B-B14F-4D97-AF65-F5344CB8AC3E}">
        <p14:creationId xmlns:p14="http://schemas.microsoft.com/office/powerpoint/2010/main" val="1508208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nvGrpSpPr>
          <p:cNvPr id="7" name="Groe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e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Vorm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Freeform: Vorm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ige driehoek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ige driehoek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9" name="Rechthoekige driehoek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0" name="Freeform: Vorm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9" name="Vrije vorm: Vorm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Vorm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1" name="Freeform: Vorm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nvGrpSpPr>
            <p:cNvPr id="12" name="Groe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Vorm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Freeform: Vorm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sp>
        <p:nvSpPr>
          <p:cNvPr id="2" name="Titel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rtl="0"/>
            <a:r>
              <a:rPr lang="nl-NL" noProof="0"/>
              <a:t>TITEL</a:t>
            </a:r>
          </a:p>
        </p:txBody>
      </p:sp>
      <p:sp>
        <p:nvSpPr>
          <p:cNvPr id="3" name="Subtitel 2">
            <a:extLst>
              <a:ext uri="{FF2B5EF4-FFF2-40B4-BE49-F238E27FC236}">
                <a16:creationId xmlns:a16="http://schemas.microsoft.com/office/drawing/2014/main" id="{C3D2DEF0-A0B0-4CFE-B67D-A9D75E2368DC}"/>
              </a:ext>
            </a:extLst>
          </p:cNvPr>
          <p:cNvSpPr>
            <a:spLocks noGrp="1"/>
          </p:cNvSpPr>
          <p:nvPr>
            <p:ph type="subTitle" idx="1" hasCustomPrompt="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rtl="0"/>
            <a:r>
              <a:rPr lang="nl-NL" noProof="0"/>
              <a:t>Klik om de subtitelstijl van het model te bewerken</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ategorie">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8" name="Freeform: Vorm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2" name="Vrije vorm: Vorm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6" name="Groe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hthoek: Eén afgeknipte hoek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Rechthoek: Eén afgeknipte hoek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0" name="Tijdelijke aanduiding voor afbeelding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nl-NL" noProof="0"/>
              <a:t>Klik op het pictogram als u een afbeelding wilt toevoegen</a:t>
            </a:r>
          </a:p>
        </p:txBody>
      </p:sp>
      <p:sp>
        <p:nvSpPr>
          <p:cNvPr id="21" name="Tijdelijke aanduiding voor afbeelding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nl-NL" noProof="0"/>
              <a:t>Klik op het pictogram als u een afbeelding wilt toevoegen</a:t>
            </a:r>
          </a:p>
        </p:txBody>
      </p:sp>
      <p:sp>
        <p:nvSpPr>
          <p:cNvPr id="22" name="Tijdelijke aanduiding voor afbeelding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nl-NL" noProof="0"/>
              <a:t>Klik op het pictogram als u een afbeelding wilt toevoegen</a:t>
            </a:r>
          </a:p>
        </p:txBody>
      </p:sp>
      <p:sp>
        <p:nvSpPr>
          <p:cNvPr id="23" name="Tijdelijke aanduiding voor afbeelding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nl-NL" noProof="0"/>
              <a:t>Klik op het pictogram als u een afbeelding wilt toevoegen</a:t>
            </a:r>
          </a:p>
        </p:txBody>
      </p:sp>
      <p:sp>
        <p:nvSpPr>
          <p:cNvPr id="24" name="Tijdelijke aanduiding voor afbeelding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nl-NL" noProof="0"/>
              <a:t>Klik op het pictogram als u een afbeelding wilt toevoegen</a:t>
            </a:r>
          </a:p>
        </p:txBody>
      </p:sp>
      <p:sp>
        <p:nvSpPr>
          <p:cNvPr id="26" name="Tijdelijke aanduiding voor tekst 22">
            <a:extLst>
              <a:ext uri="{FF2B5EF4-FFF2-40B4-BE49-F238E27FC236}">
                <a16:creationId xmlns:a16="http://schemas.microsoft.com/office/drawing/2014/main" id="{2A19101D-7C37-42BF-8167-5391EA65EC3A}"/>
              </a:ext>
            </a:extLst>
          </p:cNvPr>
          <p:cNvSpPr>
            <a:spLocks noGrp="1"/>
          </p:cNvSpPr>
          <p:nvPr>
            <p:ph type="body" sz="quarter" idx="18" hasCustomPrompt="1"/>
          </p:nvPr>
        </p:nvSpPr>
        <p:spPr>
          <a:xfrm>
            <a:off x="719894"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p:txBody>
      </p:sp>
      <p:sp>
        <p:nvSpPr>
          <p:cNvPr id="27" name="Tijdelijke aanduiding voor tekst 22">
            <a:extLst>
              <a:ext uri="{FF2B5EF4-FFF2-40B4-BE49-F238E27FC236}">
                <a16:creationId xmlns:a16="http://schemas.microsoft.com/office/drawing/2014/main" id="{05F72315-51A9-431C-B80A-45E4FB1D6BD6}"/>
              </a:ext>
            </a:extLst>
          </p:cNvPr>
          <p:cNvSpPr>
            <a:spLocks noGrp="1"/>
          </p:cNvSpPr>
          <p:nvPr>
            <p:ph type="body" sz="quarter" idx="19" hasCustomPrompt="1"/>
          </p:nvPr>
        </p:nvSpPr>
        <p:spPr>
          <a:xfrm>
            <a:off x="2963912"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p:txBody>
      </p:sp>
      <p:sp>
        <p:nvSpPr>
          <p:cNvPr id="28" name="Tijdelijke aanduiding voor tekst 22">
            <a:extLst>
              <a:ext uri="{FF2B5EF4-FFF2-40B4-BE49-F238E27FC236}">
                <a16:creationId xmlns:a16="http://schemas.microsoft.com/office/drawing/2014/main" id="{883D1F0C-34F1-46E1-B178-E4AB82B14631}"/>
              </a:ext>
            </a:extLst>
          </p:cNvPr>
          <p:cNvSpPr>
            <a:spLocks noGrp="1"/>
          </p:cNvSpPr>
          <p:nvPr>
            <p:ph type="body" sz="quarter" idx="20" hasCustomPrompt="1"/>
          </p:nvPr>
        </p:nvSpPr>
        <p:spPr>
          <a:xfrm>
            <a:off x="5207930"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p:txBody>
      </p:sp>
      <p:sp>
        <p:nvSpPr>
          <p:cNvPr id="29" name="Tijdelijke aanduiding voor tekst 22">
            <a:extLst>
              <a:ext uri="{FF2B5EF4-FFF2-40B4-BE49-F238E27FC236}">
                <a16:creationId xmlns:a16="http://schemas.microsoft.com/office/drawing/2014/main" id="{7202A849-DF14-40E7-B38D-1185F72603EC}"/>
              </a:ext>
            </a:extLst>
          </p:cNvPr>
          <p:cNvSpPr>
            <a:spLocks noGrp="1"/>
          </p:cNvSpPr>
          <p:nvPr>
            <p:ph type="body" sz="quarter" idx="21" hasCustomPrompt="1"/>
          </p:nvPr>
        </p:nvSpPr>
        <p:spPr>
          <a:xfrm>
            <a:off x="7451948"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p:txBody>
      </p:sp>
      <p:sp>
        <p:nvSpPr>
          <p:cNvPr id="30" name="Tijdelijke aanduiding voor tekst 22">
            <a:extLst>
              <a:ext uri="{FF2B5EF4-FFF2-40B4-BE49-F238E27FC236}">
                <a16:creationId xmlns:a16="http://schemas.microsoft.com/office/drawing/2014/main" id="{CCFC1ADF-AC11-4CCD-AC2D-478B6FFEA5EA}"/>
              </a:ext>
            </a:extLst>
          </p:cNvPr>
          <p:cNvSpPr>
            <a:spLocks noGrp="1"/>
          </p:cNvSpPr>
          <p:nvPr>
            <p:ph type="body" sz="quarter" idx="22" hasCustomPrompt="1"/>
          </p:nvPr>
        </p:nvSpPr>
        <p:spPr>
          <a:xfrm>
            <a:off x="9695965"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p:txBody>
      </p:sp>
      <p:cxnSp>
        <p:nvCxnSpPr>
          <p:cNvPr id="7" name="Rechte verbindingslijn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Vorm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Tree>
    <p:extLst>
      <p:ext uri="{BB962C8B-B14F-4D97-AF65-F5344CB8AC3E}">
        <p14:creationId xmlns:p14="http://schemas.microsoft.com/office/powerpoint/2010/main" val="47626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en 3 sectie">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8" name="Freeform: Vorm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2" name="Vrije vorm: Vorm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6" name="Groe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hthoek: Eén afgeknipte hoek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Rechthoek: Eén afgeknipte hoek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6" name="Tijdelijke aanduiding voor tekst 22">
            <a:extLst>
              <a:ext uri="{FF2B5EF4-FFF2-40B4-BE49-F238E27FC236}">
                <a16:creationId xmlns:a16="http://schemas.microsoft.com/office/drawing/2014/main" id="{2A19101D-7C37-42BF-8167-5391EA65EC3A}"/>
              </a:ext>
            </a:extLst>
          </p:cNvPr>
          <p:cNvSpPr>
            <a:spLocks noGrp="1"/>
          </p:cNvSpPr>
          <p:nvPr>
            <p:ph type="body" sz="quarter" idx="18" hasCustomPrompt="1"/>
          </p:nvPr>
        </p:nvSpPr>
        <p:spPr>
          <a:xfrm>
            <a:off x="542094" y="4240093"/>
            <a:ext cx="3293306"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p:txBody>
      </p:sp>
      <p:sp>
        <p:nvSpPr>
          <p:cNvPr id="35" name="Freeform: Vorm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
        <p:nvSpPr>
          <p:cNvPr id="13" name="Tijdelijke aanduiding voor afbeelding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rtlCol="0" anchor="ctr">
            <a:normAutofit/>
          </a:bodyPr>
          <a:lstStyle>
            <a:lvl1pPr marL="0" indent="0" algn="ctr">
              <a:buNone/>
              <a:defRPr sz="1400">
                <a:solidFill>
                  <a:schemeClr val="accent2"/>
                </a:solidFill>
                <a:latin typeface="Trade Gothic LT Pro" panose="020B0503040303020004" pitchFamily="34" charset="0"/>
              </a:defRPr>
            </a:lvl1pPr>
          </a:lstStyle>
          <a:p>
            <a:pPr rtl="0"/>
            <a:r>
              <a:rPr lang="nl-NL" noProof="0"/>
              <a:t>Afbeelding invoegen</a:t>
            </a:r>
          </a:p>
        </p:txBody>
      </p:sp>
      <p:sp>
        <p:nvSpPr>
          <p:cNvPr id="36" name="Tijdelijke aanduiding voor tekst 22">
            <a:extLst>
              <a:ext uri="{FF2B5EF4-FFF2-40B4-BE49-F238E27FC236}">
                <a16:creationId xmlns:a16="http://schemas.microsoft.com/office/drawing/2014/main" id="{642D3CE0-C3B4-4F3F-A650-AB452B3AD4BA}"/>
              </a:ext>
            </a:extLst>
          </p:cNvPr>
          <p:cNvSpPr>
            <a:spLocks noGrp="1"/>
          </p:cNvSpPr>
          <p:nvPr>
            <p:ph type="body" sz="quarter" idx="20" hasCustomPrompt="1"/>
          </p:nvPr>
        </p:nvSpPr>
        <p:spPr>
          <a:xfrm>
            <a:off x="4444169" y="4240093"/>
            <a:ext cx="3293306"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p:txBody>
      </p:sp>
      <p:sp>
        <p:nvSpPr>
          <p:cNvPr id="37" name="Tijdelijke aanduiding voor tekst 22">
            <a:extLst>
              <a:ext uri="{FF2B5EF4-FFF2-40B4-BE49-F238E27FC236}">
                <a16:creationId xmlns:a16="http://schemas.microsoft.com/office/drawing/2014/main" id="{DBED2BB0-CDAD-40EE-8B35-C66DF45EE29D}"/>
              </a:ext>
            </a:extLst>
          </p:cNvPr>
          <p:cNvSpPr>
            <a:spLocks noGrp="1"/>
          </p:cNvSpPr>
          <p:nvPr>
            <p:ph type="body" sz="quarter" idx="21" hasCustomPrompt="1"/>
          </p:nvPr>
        </p:nvSpPr>
        <p:spPr>
          <a:xfrm>
            <a:off x="8346244" y="4240093"/>
            <a:ext cx="3293306"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p:txBody>
      </p:sp>
    </p:spTree>
    <p:extLst>
      <p:ext uri="{BB962C8B-B14F-4D97-AF65-F5344CB8AC3E}">
        <p14:creationId xmlns:p14="http://schemas.microsoft.com/office/powerpoint/2010/main" val="154474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en tekst">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8" name="Freeform: Vorm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2" name="Vrije vorm: Vorm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6" name="Groe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hthoek: Eén afgeknipte hoek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Rechthoek: Eén afgeknipte hoek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6" name="Tijdelijke aanduiding voor tekst 22">
            <a:extLst>
              <a:ext uri="{FF2B5EF4-FFF2-40B4-BE49-F238E27FC236}">
                <a16:creationId xmlns:a16="http://schemas.microsoft.com/office/drawing/2014/main" id="{2A19101D-7C37-42BF-8167-5391EA65EC3A}"/>
              </a:ext>
            </a:extLst>
          </p:cNvPr>
          <p:cNvSpPr>
            <a:spLocks noGrp="1"/>
          </p:cNvSpPr>
          <p:nvPr>
            <p:ph type="body" sz="quarter" idx="18" hasCustomPrompt="1"/>
          </p:nvPr>
        </p:nvSpPr>
        <p:spPr>
          <a:xfrm>
            <a:off x="542094" y="4240093"/>
            <a:ext cx="9402006" cy="1463040"/>
          </a:xfrm>
        </p:spPr>
        <p:txBody>
          <a:bodyPr lIns="0" tIns="0" rIns="0" bIns="0" rtlCol="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p:txBody>
      </p:sp>
      <p:sp>
        <p:nvSpPr>
          <p:cNvPr id="35" name="Freeform: Vorm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
        <p:nvSpPr>
          <p:cNvPr id="13" name="Tijdelijke aanduiding voor afbeelding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rtlCol="0" anchor="ctr">
            <a:normAutofit/>
          </a:bodyPr>
          <a:lstStyle>
            <a:lvl1pPr marL="0" indent="0" algn="ctr">
              <a:buNone/>
              <a:defRPr sz="1400">
                <a:solidFill>
                  <a:schemeClr val="accent2"/>
                </a:solidFill>
                <a:latin typeface="Trade Gothic LT Pro" panose="020B0503040303020004" pitchFamily="34" charset="0"/>
              </a:defRPr>
            </a:lvl1pPr>
          </a:lstStyle>
          <a:p>
            <a:pPr rtl="0"/>
            <a:r>
              <a:rPr lang="nl-NL" noProof="0"/>
              <a:t>Afbeelding invoegen</a:t>
            </a:r>
          </a:p>
        </p:txBody>
      </p:sp>
    </p:spTree>
    <p:extLst>
      <p:ext uri="{BB962C8B-B14F-4D97-AF65-F5344CB8AC3E}">
        <p14:creationId xmlns:p14="http://schemas.microsoft.com/office/powerpoint/2010/main" val="248682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8" name="Freeform: Vorm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2" name="Vrije vorm: Vorm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6" name="Groe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hthoek: Eén afgeknipte hoek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Rechthoek: Eén afgeknipte hoek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5" name="Freeform: Vorm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
        <p:nvSpPr>
          <p:cNvPr id="20" name="Tijdelijke aanduiding voor afbeelding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rtlCol="0">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p>
        </p:txBody>
      </p:sp>
      <p:sp>
        <p:nvSpPr>
          <p:cNvPr id="21" name="Tijdelijke aanduiding voor tekst 3">
            <a:extLst>
              <a:ext uri="{FF2B5EF4-FFF2-40B4-BE49-F238E27FC236}">
                <a16:creationId xmlns:a16="http://schemas.microsoft.com/office/drawing/2014/main" id="{912B51EA-3E6F-4BF6-BE48-62128AF32B85}"/>
              </a:ext>
            </a:extLst>
          </p:cNvPr>
          <p:cNvSpPr>
            <a:spLocks noGrp="1"/>
          </p:cNvSpPr>
          <p:nvPr>
            <p:ph type="body" sz="half" idx="2" hasCustomPrompt="1"/>
          </p:nvPr>
        </p:nvSpPr>
        <p:spPr>
          <a:xfrm>
            <a:off x="443366" y="1444649"/>
            <a:ext cx="3365063" cy="4579079"/>
          </a:xfrm>
        </p:spPr>
        <p:txBody>
          <a:bodyPr rtlCol="0"/>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Tree>
    <p:extLst>
      <p:ext uri="{BB962C8B-B14F-4D97-AF65-F5344CB8AC3E}">
        <p14:creationId xmlns:p14="http://schemas.microsoft.com/office/powerpoint/2010/main" val="154065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8" name="Freeform: Vorm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2" name="Vrije vorm: Vorm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6" name="Groe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hthoek: Eén afgeknipte hoek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Rechthoek: Eén afgeknipte hoek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5" name="Freeform: Vorm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
        <p:nvSpPr>
          <p:cNvPr id="21" name="Tijdelijke aanduiding voor tekst 3">
            <a:extLst>
              <a:ext uri="{FF2B5EF4-FFF2-40B4-BE49-F238E27FC236}">
                <a16:creationId xmlns:a16="http://schemas.microsoft.com/office/drawing/2014/main" id="{912B51EA-3E6F-4BF6-BE48-62128AF32B85}"/>
              </a:ext>
            </a:extLst>
          </p:cNvPr>
          <p:cNvSpPr>
            <a:spLocks noGrp="1"/>
          </p:cNvSpPr>
          <p:nvPr>
            <p:ph type="body" sz="half" idx="2" hasCustomPrompt="1"/>
          </p:nvPr>
        </p:nvSpPr>
        <p:spPr>
          <a:xfrm>
            <a:off x="443366" y="1444649"/>
            <a:ext cx="3365063" cy="4579079"/>
          </a:xfrm>
        </p:spPr>
        <p:txBody>
          <a:bodyPr rtlCol="0"/>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22" name="Tijdelijke aanduiding voor inhoud 2">
            <a:extLst>
              <a:ext uri="{FF2B5EF4-FFF2-40B4-BE49-F238E27FC236}">
                <a16:creationId xmlns:a16="http://schemas.microsoft.com/office/drawing/2014/main" id="{A015C605-1D30-48BC-A0D6-3B11AF56CC53}"/>
              </a:ext>
            </a:extLst>
          </p:cNvPr>
          <p:cNvSpPr>
            <a:spLocks noGrp="1"/>
          </p:cNvSpPr>
          <p:nvPr>
            <p:ph idx="1" hasCustomPrompt="1"/>
          </p:nvPr>
        </p:nvSpPr>
        <p:spPr>
          <a:xfrm>
            <a:off x="3964290" y="1444649"/>
            <a:ext cx="7694310" cy="4579079"/>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21298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9" name="Freeform: Vorm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0" name="Freeform: Vorm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1" name="Vrije vorm: Vorm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2" name="Freeform: Vorm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nvGrpSpPr>
          <p:cNvPr id="24" name="Groe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Vrije vorm: Vorm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Freeform: Vorm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0" name="Freeform: Vorm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1" name="Tijdelijke aanduiding voor dianumm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Tree>
    <p:extLst>
      <p:ext uri="{BB962C8B-B14F-4D97-AF65-F5344CB8AC3E}">
        <p14:creationId xmlns:p14="http://schemas.microsoft.com/office/powerpoint/2010/main" val="267230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dankt 1">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5" name="Vrije vorm: Vorm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Freeform: Vorm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0" name="Freeform: Vorm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nvGrpSpPr>
          <p:cNvPr id="6" name="Groe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echthoekige driehoek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ige driehoek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9" name="Rechthoekige driehoek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 name="Titel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rtl="0"/>
            <a:r>
              <a:rPr lang="nl-NL" noProof="0"/>
              <a:t>Bedankt</a:t>
            </a:r>
          </a:p>
        </p:txBody>
      </p:sp>
    </p:spTree>
    <p:extLst>
      <p:ext uri="{BB962C8B-B14F-4D97-AF65-F5344CB8AC3E}">
        <p14:creationId xmlns:p14="http://schemas.microsoft.com/office/powerpoint/2010/main" val="223638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dankt 2">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5" name="Freeform: Vorm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Freeform: Vorm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0" name="Freeform: Vorm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rtl="0"/>
            <a:r>
              <a:rPr lang="nl-NL" noProof="0"/>
              <a:t>Bedankt</a:t>
            </a:r>
          </a:p>
        </p:txBody>
      </p:sp>
      <p:sp>
        <p:nvSpPr>
          <p:cNvPr id="35" name="Vrije vorm: Vorm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32" name="Freeform: Vorm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30" name="Freeform: Vorm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 name="Freeform: Vorm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ige driehoek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Freeform: Vorm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 name="Vrije vorm: Vorm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3" name="Freeform: Vorm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4" name="Freeform: Vorm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5" name="Vrije vorm: Vorm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grpSp>
        <p:nvGrpSpPr>
          <p:cNvPr id="16" name="Groe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Vrije vorm: Vorm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Freeform: Vorm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19" name="Groe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Vorm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1" name="Freeform: Vorm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 name="Tijdelijke aanduiding voor tekst 2">
            <a:extLst>
              <a:ext uri="{FF2B5EF4-FFF2-40B4-BE49-F238E27FC236}">
                <a16:creationId xmlns:a16="http://schemas.microsoft.com/office/drawing/2014/main" id="{5E194264-A3F5-42E2-9A63-DCCED0457E1B}"/>
              </a:ext>
            </a:extLst>
          </p:cNvPr>
          <p:cNvSpPr>
            <a:spLocks noGrp="1"/>
          </p:cNvSpPr>
          <p:nvPr>
            <p:ph type="body" idx="1" hasCustomPrompt="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rtl="0"/>
            <a:r>
              <a:rPr lang="nl-NL" noProof="0"/>
              <a:t>Tekststijlen van het model bewerken</a:t>
            </a:r>
          </a:p>
        </p:txBody>
      </p:sp>
      <p:sp>
        <p:nvSpPr>
          <p:cNvPr id="22" name="Tijdelijke aanduiding voor dianumm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
        <p:nvSpPr>
          <p:cNvPr id="23" name="Titel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rtl="0"/>
            <a:r>
              <a:rPr lang="nl-NL" noProof="0"/>
              <a:t>Sectietitel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ekop">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4" name="Freeform: Vorm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4" name="Vrije vorm: Vorm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5" name="Freeform: Vorm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nvGrpSpPr>
          <p:cNvPr id="26" name="Groe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Vorm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8" name="Vrije vorm: Vorm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grpSp>
      <p:sp>
        <p:nvSpPr>
          <p:cNvPr id="29" name="Freeform: Vorm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30" name="Vrije vorm: Vorm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grpSp>
        <p:nvGrpSpPr>
          <p:cNvPr id="31" name="Groe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Vrije vorm: Vorm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3" name="Freeform: Vorm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 name="Titel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rtl="0"/>
            <a:r>
              <a:rPr lang="nl-NL" noProof="0"/>
              <a:t>Sectietitel 01</a:t>
            </a:r>
          </a:p>
        </p:txBody>
      </p:sp>
      <p:sp>
        <p:nvSpPr>
          <p:cNvPr id="3" name="Tijdelijke aanduiding voor tekst 2">
            <a:extLst>
              <a:ext uri="{FF2B5EF4-FFF2-40B4-BE49-F238E27FC236}">
                <a16:creationId xmlns:a16="http://schemas.microsoft.com/office/drawing/2014/main" id="{5E194264-A3F5-42E2-9A63-DCCED0457E1B}"/>
              </a:ext>
            </a:extLst>
          </p:cNvPr>
          <p:cNvSpPr>
            <a:spLocks noGrp="1"/>
          </p:cNvSpPr>
          <p:nvPr>
            <p:ph type="body" idx="1" hasCustomPrompt="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rtl="0"/>
            <a:r>
              <a:rPr lang="nl-NL" noProof="0"/>
              <a:t>Tekststijlen van het model bewerken</a:t>
            </a:r>
          </a:p>
        </p:txBody>
      </p:sp>
      <p:sp>
        <p:nvSpPr>
          <p:cNvPr id="35" name="Tijdelijke aanduiding voor dianumm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taatdia">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4" name="Freeform: Vorm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4" name="Vrije vorm: Vorm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5" name="Freeform: Vorm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 name="Ova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Titel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rtl="0"/>
            <a:r>
              <a:rPr lang="nl-NL" sz="18400" noProof="0">
                <a:solidFill>
                  <a:schemeClr val="accent1">
                    <a:lumMod val="60000"/>
                    <a:lumOff val="40000"/>
                  </a:schemeClr>
                </a:solidFill>
                <a:latin typeface="+mj-lt"/>
              </a:rPr>
              <a:t>“</a:t>
            </a:r>
          </a:p>
        </p:txBody>
      </p:sp>
      <p:sp>
        <p:nvSpPr>
          <p:cNvPr id="2" name="Titel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rtl="0"/>
            <a:r>
              <a:rPr lang="nl-NL" noProof="0"/>
              <a:t>Citaat</a:t>
            </a:r>
          </a:p>
        </p:txBody>
      </p:sp>
      <p:sp>
        <p:nvSpPr>
          <p:cNvPr id="19" name="Tijdelijke aanduiding voor dianumm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tekst">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3" name="Tijdelijke aanduiding voor tekst 22">
            <a:extLst>
              <a:ext uri="{FF2B5EF4-FFF2-40B4-BE49-F238E27FC236}">
                <a16:creationId xmlns:a16="http://schemas.microsoft.com/office/drawing/2014/main" id="{03618670-D1E4-466C-BDB5-FC890AC31457}"/>
              </a:ext>
            </a:extLst>
          </p:cNvPr>
          <p:cNvSpPr>
            <a:spLocks noGrp="1"/>
          </p:cNvSpPr>
          <p:nvPr>
            <p:ph type="body" sz="quarter" idx="13" hasCustomPrompt="1"/>
          </p:nvPr>
        </p:nvSpPr>
        <p:spPr>
          <a:xfrm>
            <a:off x="444500" y="1625385"/>
            <a:ext cx="6718300" cy="4093243"/>
          </a:xfrm>
        </p:spPr>
        <p:txBody>
          <a:bodyPr rtlCol="0">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nl-NL" noProof="0"/>
              <a:t>Tekststijlen van het model bewerken</a:t>
            </a:r>
          </a:p>
          <a:p>
            <a:pPr lvl="1" rtl="0"/>
            <a:r>
              <a:rPr lang="nl-NL" noProof="0"/>
              <a:t>Tweede niveau</a:t>
            </a:r>
          </a:p>
          <a:p>
            <a:pPr lvl="2" rtl="0"/>
            <a:r>
              <a:rPr lang="nl-NL" noProof="0"/>
              <a:t>Derde niveau</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8" name="Freeform: Vorm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2" name="Vrije vorm: Vorm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6" name="Groe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hthoek: Eén afgeknipte hoek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a:p>
          </p:txBody>
        </p:sp>
        <p:sp>
          <p:nvSpPr>
            <p:cNvPr id="3" name="Rechthoek: Eén afgeknipte hoek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4" name="Freeform: Vorm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inhoud">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8" name="Freeform: Vorm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2" name="Vrije vorm: Vorm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6" name="Groe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hthoek: Eén afgeknipte hoek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a:p>
          </p:txBody>
        </p:sp>
        <p:sp>
          <p:nvSpPr>
            <p:cNvPr id="3" name="Rechthoek: Eén afgeknipte hoek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4" name="Vrije vorm: Vorm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
        <p:nvSpPr>
          <p:cNvPr id="20" name="Tijdelijke aanduiding voor inhoud 2">
            <a:extLst>
              <a:ext uri="{FF2B5EF4-FFF2-40B4-BE49-F238E27FC236}">
                <a16:creationId xmlns:a16="http://schemas.microsoft.com/office/drawing/2014/main" id="{0103A49C-32FF-49E6-86F3-FC2E19517BD5}"/>
              </a:ext>
            </a:extLst>
          </p:cNvPr>
          <p:cNvSpPr>
            <a:spLocks noGrp="1"/>
          </p:cNvSpPr>
          <p:nvPr>
            <p:ph idx="1" hasCustomPrompt="1"/>
          </p:nvPr>
        </p:nvSpPr>
        <p:spPr>
          <a:xfrm>
            <a:off x="443365" y="1825625"/>
            <a:ext cx="11215235"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63670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8" name="Freeform: Vorm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2" name="Vrije vorm: Vorm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6" name="Groe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hthoek: Eén afgeknipte hoek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a:p>
          </p:txBody>
        </p:sp>
        <p:sp>
          <p:nvSpPr>
            <p:cNvPr id="3" name="Rechthoek: Eén afgeknipte hoek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4" name="Vrije vorm: Vorm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
        <p:nvSpPr>
          <p:cNvPr id="25" name="Tijdelijke aanduiding voor tekst 2">
            <a:extLst>
              <a:ext uri="{FF2B5EF4-FFF2-40B4-BE49-F238E27FC236}">
                <a16:creationId xmlns:a16="http://schemas.microsoft.com/office/drawing/2014/main" id="{7FA80A70-18DE-4DB9-9982-BA75BE54CF93}"/>
              </a:ext>
            </a:extLst>
          </p:cNvPr>
          <p:cNvSpPr>
            <a:spLocks noGrp="1"/>
          </p:cNvSpPr>
          <p:nvPr>
            <p:ph type="body" idx="1" hasCustomPrompt="1"/>
          </p:nvPr>
        </p:nvSpPr>
        <p:spPr>
          <a:xfrm>
            <a:off x="444500" y="1681163"/>
            <a:ext cx="5157787"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26" name="Tijdelijke aanduiding voor tekst 4">
            <a:extLst>
              <a:ext uri="{FF2B5EF4-FFF2-40B4-BE49-F238E27FC236}">
                <a16:creationId xmlns:a16="http://schemas.microsoft.com/office/drawing/2014/main" id="{2801C0EF-C078-44B0-AD01-4850E9A65EE0}"/>
              </a:ext>
            </a:extLst>
          </p:cNvPr>
          <p:cNvSpPr>
            <a:spLocks noGrp="1"/>
          </p:cNvSpPr>
          <p:nvPr>
            <p:ph type="body" sz="quarter" idx="3" hasCustomPrompt="1"/>
          </p:nvPr>
        </p:nvSpPr>
        <p:spPr>
          <a:xfrm>
            <a:off x="6500812" y="1681163"/>
            <a:ext cx="5157788"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27" name="Tijdelijke aanduiding voor inhoud 3">
            <a:extLst>
              <a:ext uri="{FF2B5EF4-FFF2-40B4-BE49-F238E27FC236}">
                <a16:creationId xmlns:a16="http://schemas.microsoft.com/office/drawing/2014/main" id="{7C9DED91-45F6-4308-A085-1EFACA6468CF}"/>
              </a:ext>
            </a:extLst>
          </p:cNvPr>
          <p:cNvSpPr>
            <a:spLocks noGrp="1"/>
          </p:cNvSpPr>
          <p:nvPr>
            <p:ph sz="half" idx="2" hasCustomPrompt="1"/>
          </p:nvPr>
        </p:nvSpPr>
        <p:spPr>
          <a:xfrm>
            <a:off x="444500" y="2505075"/>
            <a:ext cx="5157787"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28" name="Tijdelijke aanduiding voor inhoud 5">
            <a:extLst>
              <a:ext uri="{FF2B5EF4-FFF2-40B4-BE49-F238E27FC236}">
                <a16:creationId xmlns:a16="http://schemas.microsoft.com/office/drawing/2014/main" id="{0574B5E7-B666-439B-9278-67BE1EA6EBC5}"/>
              </a:ext>
            </a:extLst>
          </p:cNvPr>
          <p:cNvSpPr>
            <a:spLocks noGrp="1"/>
          </p:cNvSpPr>
          <p:nvPr>
            <p:ph sz="quarter" idx="4" hasCustomPrompt="1"/>
          </p:nvPr>
        </p:nvSpPr>
        <p:spPr>
          <a:xfrm>
            <a:off x="6475412" y="2505075"/>
            <a:ext cx="5183188"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2191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ee, inhoud">
    <p:bg>
      <p:bgPr>
        <a:solidFill>
          <a:schemeClr val="accent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8" name="Freeform: Vorm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12" name="Vrije vorm: Vorm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Vorm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4A2DF563-7FAC-46B3-B24C-7E45CD89DA2B}"/>
              </a:ext>
            </a:extLst>
          </p:cNvPr>
          <p:cNvSpPr>
            <a:spLocks noGrp="1"/>
          </p:cNvSpPr>
          <p:nvPr>
            <p:ph type="title" hasCustomPrompt="1"/>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nl-NL" noProof="0"/>
              <a:t>Klik om de titelstijl van het model te bewerken</a:t>
            </a:r>
          </a:p>
        </p:txBody>
      </p:sp>
      <p:grpSp>
        <p:nvGrpSpPr>
          <p:cNvPr id="15" name="Groe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Vrije vorm: Vorm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Vrije vorm: Vorm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6" name="Groe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hthoek: Eén afgeknipte hoek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a:p>
          </p:txBody>
        </p:sp>
        <p:sp>
          <p:nvSpPr>
            <p:cNvPr id="3" name="Rechthoek: Eén afgeknipte hoek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24" name="Vrije vorm: Vorm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dianumm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nl-NL" noProof="0" smtClean="0"/>
              <a:pPr rtl="0"/>
              <a:t>‹nr.›</a:t>
            </a:fld>
            <a:endParaRPr lang="nl-NL" noProof="0"/>
          </a:p>
        </p:txBody>
      </p:sp>
      <p:sp>
        <p:nvSpPr>
          <p:cNvPr id="20" name="Tijdelijke aanduiding voor inhoud 2">
            <a:extLst>
              <a:ext uri="{FF2B5EF4-FFF2-40B4-BE49-F238E27FC236}">
                <a16:creationId xmlns:a16="http://schemas.microsoft.com/office/drawing/2014/main" id="{FE796BFF-6E5F-4DE7-B193-F501FC094D63}"/>
              </a:ext>
            </a:extLst>
          </p:cNvPr>
          <p:cNvSpPr>
            <a:spLocks noGrp="1"/>
          </p:cNvSpPr>
          <p:nvPr>
            <p:ph sz="half" idx="1" hasCustomPrompt="1"/>
          </p:nvPr>
        </p:nvSpPr>
        <p:spPr>
          <a:xfrm>
            <a:off x="443365" y="1517715"/>
            <a:ext cx="5184437" cy="4659248"/>
          </a:xfrm>
        </p:spPr>
        <p:txBody>
          <a:bodyPr rtlCol="0">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21" name="Tijdelijke aanduiding voor inhoud 3">
            <a:extLst>
              <a:ext uri="{FF2B5EF4-FFF2-40B4-BE49-F238E27FC236}">
                <a16:creationId xmlns:a16="http://schemas.microsoft.com/office/drawing/2014/main" id="{78622754-CA4D-4C27-A37F-B26E7B4C9CA2}"/>
              </a:ext>
            </a:extLst>
          </p:cNvPr>
          <p:cNvSpPr>
            <a:spLocks noGrp="1"/>
          </p:cNvSpPr>
          <p:nvPr>
            <p:ph sz="half" idx="2" hasCustomPrompt="1"/>
          </p:nvPr>
        </p:nvSpPr>
        <p:spPr>
          <a:xfrm>
            <a:off x="6474163" y="1517715"/>
            <a:ext cx="5184437" cy="465924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99959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dianumm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263D6C4-4840-40CC-AC84-17E24B3B7BDE}" type="slidenum">
              <a:rPr lang="nl-NL" noProof="0" smtClean="0"/>
              <a:t>‹nr.›</a:t>
            </a:fld>
            <a:endParaRPr lang="nl-NL" noProof="0"/>
          </a:p>
        </p:txBody>
      </p:sp>
      <p:sp>
        <p:nvSpPr>
          <p:cNvPr id="5" name="Rechthoek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Freeform: Vorm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8" name="Freeform: Vorm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9" name="Freeform: Vorm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Freeform: Vorm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Titel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pPr rtl="0"/>
            <a:r>
              <a:rPr lang="nl-NL" noProof="0">
                <a:latin typeface="+mj-lt"/>
              </a:rPr>
              <a:t>Klik om de titelstijl van het model te bewerken</a:t>
            </a:r>
          </a:p>
        </p:txBody>
      </p:sp>
      <p:grpSp>
        <p:nvGrpSpPr>
          <p:cNvPr id="12" name="Groe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Vrije vorm: Vorm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Freeform: Vorm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grpSp>
        <p:nvGrpSpPr>
          <p:cNvPr id="15" name="Groe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hthoek: Eén afgeknipte hoek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a:p>
          </p:txBody>
        </p:sp>
        <p:sp>
          <p:nvSpPr>
            <p:cNvPr id="17" name="Rechthoek: Eén afgeknipte hoek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18" name="Vrije vorm: Vorm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9" name="Tijdelijke aanduiding voor dianumm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rtlCol="0"/>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C263D6C4-4840-40CC-AC84-17E24B3B7BDE}" type="slidenum">
              <a:rPr lang="nl-NL" noProof="0" smtClean="0"/>
              <a:pPr rtl="0"/>
              <a:t>‹nr.›</a:t>
            </a:fld>
            <a:endParaRPr lang="nl-NL" noProof="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4" r:id="rId7"/>
    <p:sldLayoutId id="2147483665" r:id="rId8"/>
    <p:sldLayoutId id="2147483673" r:id="rId9"/>
    <p:sldLayoutId id="2147483662" r:id="rId10"/>
    <p:sldLayoutId id="2147483663" r:id="rId11"/>
    <p:sldLayoutId id="2147483664" r:id="rId12"/>
    <p:sldLayoutId id="2147483675" r:id="rId13"/>
    <p:sldLayoutId id="2147483676" r:id="rId14"/>
    <p:sldLayoutId id="2147483672" r:id="rId15"/>
    <p:sldLayoutId id="2147483667" r:id="rId16"/>
    <p:sldLayoutId id="214748366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gacyfamilytree.com/DownloadLegacy.asp"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BE5BF-9922-45FB-8F3F-4446D40A051B}"/>
              </a:ext>
            </a:extLst>
          </p:cNvPr>
          <p:cNvSpPr>
            <a:spLocks noGrp="1"/>
          </p:cNvSpPr>
          <p:nvPr>
            <p:ph type="ctrTitle"/>
          </p:nvPr>
        </p:nvSpPr>
        <p:spPr>
          <a:xfrm>
            <a:off x="2761488" y="2395728"/>
            <a:ext cx="8338634" cy="1243584"/>
          </a:xfrm>
        </p:spPr>
        <p:txBody>
          <a:bodyPr rtlCol="0"/>
          <a:lstStyle/>
          <a:p>
            <a:pPr rtl="0"/>
            <a:r>
              <a:rPr lang="nl-NL" dirty="0" err="1"/>
              <a:t>Legacy</a:t>
            </a:r>
            <a:r>
              <a:rPr lang="nl-NL" dirty="0"/>
              <a:t> Family Tree</a:t>
            </a:r>
          </a:p>
        </p:txBody>
      </p:sp>
      <p:sp>
        <p:nvSpPr>
          <p:cNvPr id="3" name="Subtitel 2">
            <a:extLst>
              <a:ext uri="{FF2B5EF4-FFF2-40B4-BE49-F238E27FC236}">
                <a16:creationId xmlns:a16="http://schemas.microsoft.com/office/drawing/2014/main" id="{0D537F64-4C96-4AA8-BB21-E8053A3186DD}"/>
              </a:ext>
            </a:extLst>
          </p:cNvPr>
          <p:cNvSpPr>
            <a:spLocks noGrp="1"/>
          </p:cNvSpPr>
          <p:nvPr>
            <p:ph type="subTitle" idx="1"/>
          </p:nvPr>
        </p:nvSpPr>
        <p:spPr/>
        <p:txBody>
          <a:bodyPr rtlCol="0"/>
          <a:lstStyle/>
          <a:p>
            <a:pPr algn="ctr"/>
            <a:r>
              <a:rPr lang="nl-BE" dirty="0"/>
              <a:t>een inleiding over het gebruik van </a:t>
            </a:r>
            <a:r>
              <a:rPr lang="nl-BE"/>
              <a:t>het genealogie-programma</a:t>
            </a:r>
            <a:endParaRPr lang="nl-NL" dirty="0"/>
          </a:p>
        </p:txBody>
      </p:sp>
      <p:sp>
        <p:nvSpPr>
          <p:cNvPr id="4" name="Tekstvak 3">
            <a:extLst>
              <a:ext uri="{FF2B5EF4-FFF2-40B4-BE49-F238E27FC236}">
                <a16:creationId xmlns:a16="http://schemas.microsoft.com/office/drawing/2014/main" id="{49A233AF-FD48-4085-ACB1-750009DE8A2F}"/>
              </a:ext>
            </a:extLst>
          </p:cNvPr>
          <p:cNvSpPr txBox="1"/>
          <p:nvPr/>
        </p:nvSpPr>
        <p:spPr>
          <a:xfrm>
            <a:off x="8602824" y="5831633"/>
            <a:ext cx="1048685" cy="707886"/>
          </a:xfrm>
          <a:prstGeom prst="rect">
            <a:avLst/>
          </a:prstGeom>
          <a:noFill/>
        </p:spPr>
        <p:txBody>
          <a:bodyPr wrap="none" rtlCol="0">
            <a:spAutoFit/>
          </a:bodyPr>
          <a:lstStyle/>
          <a:p>
            <a:r>
              <a:rPr lang="nl-BE" sz="4000" dirty="0">
                <a:latin typeface="Brush Script MT" panose="03060802040406070304" pitchFamily="66" charset="0"/>
              </a:rPr>
              <a:t>Geert</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3" y="3886200"/>
            <a:ext cx="9677709" cy="859055"/>
          </a:xfrm>
        </p:spPr>
        <p:txBody>
          <a:bodyPr rtlCol="0">
            <a:normAutofit fontScale="90000"/>
          </a:bodyPr>
          <a:lstStyle/>
          <a:p>
            <a:pPr lvl="0"/>
            <a:r>
              <a:rPr lang="nl-BE" dirty="0"/>
              <a:t>instellingen van het programma</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pPr rtl="0"/>
            <a:r>
              <a:rPr lang="nl-NL" dirty="0"/>
              <a:t>Standaard instellingen aanpassen</a:t>
            </a:r>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10</a:t>
            </a:fld>
            <a:endParaRPr lang="nl-NL"/>
          </a:p>
        </p:txBody>
      </p:sp>
    </p:spTree>
    <p:extLst>
      <p:ext uri="{BB962C8B-B14F-4D97-AF65-F5344CB8AC3E}">
        <p14:creationId xmlns:p14="http://schemas.microsoft.com/office/powerpoint/2010/main" val="48795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rtl="0"/>
            <a:r>
              <a:rPr lang="nl-NL" dirty="0"/>
              <a:t>Instellingen</a:t>
            </a:r>
          </a:p>
        </p:txBody>
      </p:sp>
      <p:sp>
        <p:nvSpPr>
          <p:cNvPr id="10" name="Tijdelijke aanduiding voor tekst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5514866" cy="4586229"/>
          </a:xfrm>
        </p:spPr>
        <p:txBody>
          <a:bodyPr rtlCol="0"/>
          <a:lstStyle/>
          <a:p>
            <a:pPr rtl="0"/>
            <a:r>
              <a:rPr lang="nl-NL" dirty="0"/>
              <a:t>1.1 Programmastart: startscherm = gezinsblad</a:t>
            </a:r>
          </a:p>
          <a:p>
            <a:pPr rtl="0"/>
            <a:r>
              <a:rPr lang="nl-NL" dirty="0"/>
              <a:t>1.4 Starttabblad lint: Mijn Werkbalk</a:t>
            </a:r>
          </a:p>
          <a:p>
            <a:pPr rtl="0"/>
            <a:r>
              <a:rPr lang="nl-NL" dirty="0"/>
              <a:t>1.5 Labelopties: Activeer labelopties</a:t>
            </a:r>
          </a:p>
          <a:p>
            <a:pPr rtl="0"/>
            <a:r>
              <a:rPr lang="nl-NL" dirty="0"/>
              <a:t>1.8 </a:t>
            </a:r>
            <a:r>
              <a:rPr lang="nl-NL" dirty="0" err="1"/>
              <a:t>FamilySearch</a:t>
            </a:r>
            <a:r>
              <a:rPr lang="nl-NL" dirty="0"/>
              <a:t>: integreren met </a:t>
            </a:r>
            <a:r>
              <a:rPr lang="nl-NL" dirty="0" err="1"/>
              <a:t>FamilySearch</a:t>
            </a:r>
            <a:endParaRPr lang="nl-NL" dirty="0"/>
          </a:p>
          <a:p>
            <a:pPr rtl="0"/>
            <a:r>
              <a:rPr lang="nl-NL" dirty="0"/>
              <a:t>2.1 Toevoegen/wijzigen: 3,4,5,6 en 7 activeren</a:t>
            </a:r>
          </a:p>
          <a:p>
            <a:pPr rtl="0"/>
            <a:r>
              <a:rPr lang="nl-NL" dirty="0"/>
              <a:t>2.2 Alles activeren</a:t>
            </a:r>
          </a:p>
          <a:p>
            <a:pPr rtl="0"/>
            <a:r>
              <a:rPr lang="nl-NL" dirty="0"/>
              <a:t>2.8 Optie 0 gebruiken</a:t>
            </a:r>
          </a:p>
          <a:p>
            <a:pPr rtl="0"/>
            <a:r>
              <a:rPr lang="nl-NL" dirty="0"/>
              <a:t>4.4 Gebruik niet benutte </a:t>
            </a:r>
            <a:r>
              <a:rPr lang="nl-NL" dirty="0" err="1"/>
              <a:t>RINs</a:t>
            </a:r>
            <a:r>
              <a:rPr lang="nl-NL" dirty="0"/>
              <a:t> </a:t>
            </a:r>
            <a:r>
              <a:rPr lang="nl-NL" dirty="0" err="1"/>
              <a:t>aanchecken</a:t>
            </a:r>
            <a:endParaRPr lang="nl-NL" dirty="0"/>
          </a:p>
          <a:p>
            <a:pPr rtl="0"/>
            <a:r>
              <a:rPr lang="nl-NL" dirty="0"/>
              <a:t>5.1 Datums weergeven: tweede optie (21 Nov 1953)</a:t>
            </a:r>
          </a:p>
          <a:p>
            <a:pPr rtl="0"/>
            <a:r>
              <a:rPr lang="nl-NL" dirty="0"/>
              <a:t>5.3 Scheidingsteken: schuine streep gebruiken</a:t>
            </a:r>
          </a:p>
          <a:p>
            <a:pPr rtl="0"/>
            <a:r>
              <a:rPr lang="nl-NL" dirty="0"/>
              <a:t>7.1 Professioneel bronnensysteem</a:t>
            </a:r>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11</a:t>
            </a:fld>
            <a:endParaRPr lang="nl-NL"/>
          </a:p>
        </p:txBody>
      </p:sp>
      <p:sp>
        <p:nvSpPr>
          <p:cNvPr id="5" name="Tijdelijke aanduiding voor tekst 9">
            <a:extLst>
              <a:ext uri="{FF2B5EF4-FFF2-40B4-BE49-F238E27FC236}">
                <a16:creationId xmlns:a16="http://schemas.microsoft.com/office/drawing/2014/main" id="{33FADFF5-D961-4785-9BE4-574997D9092D}"/>
              </a:ext>
            </a:extLst>
          </p:cNvPr>
          <p:cNvSpPr txBox="1">
            <a:spLocks/>
          </p:cNvSpPr>
          <p:nvPr/>
        </p:nvSpPr>
        <p:spPr>
          <a:xfrm>
            <a:off x="6125321" y="1641155"/>
            <a:ext cx="5514866" cy="45862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8.2 Toon nummers bij namen:</a:t>
            </a:r>
          </a:p>
          <a:p>
            <a:pPr lvl="1"/>
            <a:r>
              <a:rPr lang="nl-NL" dirty="0"/>
              <a:t>Op gezinsblad, kwartierstaat- en parenteelvenster: </a:t>
            </a:r>
            <a:r>
              <a:rPr lang="nl-NL" dirty="0" err="1"/>
              <a:t>checked</a:t>
            </a:r>
            <a:endParaRPr lang="nl-NL" dirty="0"/>
          </a:p>
          <a:p>
            <a:pPr lvl="1"/>
            <a:r>
              <a:rPr lang="nl-NL" dirty="0"/>
              <a:t>RIN-nummers: </a:t>
            </a:r>
            <a:r>
              <a:rPr lang="nl-NL" dirty="0" err="1"/>
              <a:t>checked</a:t>
            </a:r>
            <a:endParaRPr lang="nl-NL" dirty="0"/>
          </a:p>
          <a:p>
            <a:pPr lvl="1"/>
            <a:r>
              <a:rPr lang="nl-NL" dirty="0" err="1"/>
              <a:t>GebruikersID</a:t>
            </a:r>
            <a:r>
              <a:rPr lang="nl-NL" dirty="0"/>
              <a:t>: </a:t>
            </a:r>
            <a:r>
              <a:rPr lang="nl-NL" dirty="0" err="1"/>
              <a:t>checked</a:t>
            </a:r>
            <a:endParaRPr lang="nl-NL" dirty="0"/>
          </a:p>
          <a:p>
            <a:r>
              <a:rPr lang="nl-NL" dirty="0"/>
              <a:t>8.5 Kinderkolommen op gezinsblad: 2 kolommen met kinderen</a:t>
            </a:r>
          </a:p>
          <a:p>
            <a:endParaRPr lang="nl-NL" dirty="0"/>
          </a:p>
          <a:p>
            <a:pPr marL="0" indent="0">
              <a:buNone/>
            </a:pPr>
            <a:r>
              <a:rPr lang="nl-NL" b="1" i="1" dirty="0"/>
              <a:t>Deze lijst is niet bindend, maar het sluit het best aan bij de schermen die u op de volgende dia’s zal zien.</a:t>
            </a:r>
          </a:p>
          <a:p>
            <a:pPr marL="0" indent="0">
              <a:buNone/>
            </a:pPr>
            <a:endParaRPr lang="nl-NL" b="1" i="1" dirty="0"/>
          </a:p>
          <a:p>
            <a:pPr marL="0" indent="0">
              <a:buNone/>
            </a:pPr>
            <a:r>
              <a:rPr lang="nl-NL" b="1" i="1" dirty="0"/>
              <a:t>Taalkeuze: onder Opties op de werkbalk: klik “Kies Taal” </a:t>
            </a:r>
          </a:p>
        </p:txBody>
      </p:sp>
    </p:spTree>
    <p:extLst>
      <p:ext uri="{BB962C8B-B14F-4D97-AF65-F5344CB8AC3E}">
        <p14:creationId xmlns:p14="http://schemas.microsoft.com/office/powerpoint/2010/main" val="230026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3" y="3886200"/>
            <a:ext cx="9677709" cy="859055"/>
          </a:xfrm>
        </p:spPr>
        <p:txBody>
          <a:bodyPr rtlCol="0">
            <a:normAutofit fontScale="90000"/>
          </a:bodyPr>
          <a:lstStyle/>
          <a:p>
            <a:pPr lvl="0"/>
            <a:r>
              <a:rPr lang="nl-BE" dirty="0"/>
              <a:t>schermen voor gezin, persoonsgegevens, kwartierstaat, parenteel, chronologie, index</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pPr rtl="0"/>
            <a:endParaRPr lang="nl-NL" dirty="0"/>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12</a:t>
            </a:fld>
            <a:endParaRPr lang="nl-NL"/>
          </a:p>
        </p:txBody>
      </p:sp>
    </p:spTree>
    <p:extLst>
      <p:ext uri="{BB962C8B-B14F-4D97-AF65-F5344CB8AC3E}">
        <p14:creationId xmlns:p14="http://schemas.microsoft.com/office/powerpoint/2010/main" val="195436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marL="457200" indent="-457200" rtl="0">
              <a:buFont typeface="Arial" panose="020B0604020202020204" pitchFamily="34" charset="0"/>
              <a:buChar char="•"/>
            </a:pPr>
            <a:r>
              <a:rPr lang="nl-NL" dirty="0"/>
              <a:t>Gezinsscherm</a:t>
            </a:r>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13</a:t>
            </a:fld>
            <a:endParaRPr lang="nl-NL"/>
          </a:p>
        </p:txBody>
      </p:sp>
      <p:pic>
        <p:nvPicPr>
          <p:cNvPr id="3" name="Afbeelding 2">
            <a:extLst>
              <a:ext uri="{FF2B5EF4-FFF2-40B4-BE49-F238E27FC236}">
                <a16:creationId xmlns:a16="http://schemas.microsoft.com/office/drawing/2014/main" id="{6AB923FB-904E-438D-9850-05D3A5FE25A1}"/>
              </a:ext>
            </a:extLst>
          </p:cNvPr>
          <p:cNvPicPr>
            <a:picLocks noChangeAspect="1"/>
          </p:cNvPicPr>
          <p:nvPr/>
        </p:nvPicPr>
        <p:blipFill>
          <a:blip r:embed="rId3"/>
          <a:stretch>
            <a:fillRect/>
          </a:stretch>
        </p:blipFill>
        <p:spPr>
          <a:xfrm>
            <a:off x="943682" y="1139372"/>
            <a:ext cx="10308518" cy="5540828"/>
          </a:xfrm>
          <a:prstGeom prst="rect">
            <a:avLst/>
          </a:prstGeom>
        </p:spPr>
      </p:pic>
    </p:spTree>
    <p:extLst>
      <p:ext uri="{BB962C8B-B14F-4D97-AF65-F5344CB8AC3E}">
        <p14:creationId xmlns:p14="http://schemas.microsoft.com/office/powerpoint/2010/main" val="392247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marL="457200" indent="-457200" rtl="0">
              <a:buFont typeface="Arial" panose="020B0604020202020204" pitchFamily="34" charset="0"/>
              <a:buChar char="•"/>
            </a:pPr>
            <a:r>
              <a:rPr lang="nl-NL" dirty="0"/>
              <a:t>Persoonsgegevens</a:t>
            </a:r>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14</a:t>
            </a:fld>
            <a:endParaRPr lang="nl-NL"/>
          </a:p>
        </p:txBody>
      </p:sp>
      <p:pic>
        <p:nvPicPr>
          <p:cNvPr id="4" name="Afbeelding 3">
            <a:extLst>
              <a:ext uri="{FF2B5EF4-FFF2-40B4-BE49-F238E27FC236}">
                <a16:creationId xmlns:a16="http://schemas.microsoft.com/office/drawing/2014/main" id="{836CB9F5-BFAA-45D1-B3C9-80000B81EFE9}"/>
              </a:ext>
            </a:extLst>
          </p:cNvPr>
          <p:cNvPicPr>
            <a:picLocks noChangeAspect="1"/>
          </p:cNvPicPr>
          <p:nvPr/>
        </p:nvPicPr>
        <p:blipFill>
          <a:blip r:embed="rId3"/>
          <a:stretch>
            <a:fillRect/>
          </a:stretch>
        </p:blipFill>
        <p:spPr>
          <a:xfrm>
            <a:off x="2582875" y="1453094"/>
            <a:ext cx="7026249" cy="4861981"/>
          </a:xfrm>
          <a:prstGeom prst="rect">
            <a:avLst/>
          </a:prstGeom>
        </p:spPr>
      </p:pic>
    </p:spTree>
    <p:extLst>
      <p:ext uri="{BB962C8B-B14F-4D97-AF65-F5344CB8AC3E}">
        <p14:creationId xmlns:p14="http://schemas.microsoft.com/office/powerpoint/2010/main" val="345784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marL="457200" indent="-457200" rtl="0">
              <a:buFont typeface="Arial" panose="020B0604020202020204" pitchFamily="34" charset="0"/>
              <a:buChar char="•"/>
            </a:pPr>
            <a:r>
              <a:rPr lang="nl-NL" dirty="0"/>
              <a:t>Kwartierstaat</a:t>
            </a:r>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15</a:t>
            </a:fld>
            <a:endParaRPr lang="nl-NL"/>
          </a:p>
        </p:txBody>
      </p:sp>
      <p:pic>
        <p:nvPicPr>
          <p:cNvPr id="4" name="Afbeelding 3">
            <a:extLst>
              <a:ext uri="{FF2B5EF4-FFF2-40B4-BE49-F238E27FC236}">
                <a16:creationId xmlns:a16="http://schemas.microsoft.com/office/drawing/2014/main" id="{6BCB468A-5B9F-48AD-96F6-52288D17C377}"/>
              </a:ext>
            </a:extLst>
          </p:cNvPr>
          <p:cNvPicPr>
            <a:picLocks noChangeAspect="1"/>
          </p:cNvPicPr>
          <p:nvPr/>
        </p:nvPicPr>
        <p:blipFill>
          <a:blip r:embed="rId3"/>
          <a:stretch>
            <a:fillRect/>
          </a:stretch>
        </p:blipFill>
        <p:spPr>
          <a:xfrm>
            <a:off x="959507" y="1139372"/>
            <a:ext cx="10308518" cy="5540829"/>
          </a:xfrm>
          <a:prstGeom prst="rect">
            <a:avLst/>
          </a:prstGeom>
        </p:spPr>
      </p:pic>
    </p:spTree>
    <p:extLst>
      <p:ext uri="{BB962C8B-B14F-4D97-AF65-F5344CB8AC3E}">
        <p14:creationId xmlns:p14="http://schemas.microsoft.com/office/powerpoint/2010/main" val="13790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marL="457200" indent="-457200" rtl="0">
              <a:buFont typeface="Arial" panose="020B0604020202020204" pitchFamily="34" charset="0"/>
              <a:buChar char="•"/>
            </a:pPr>
            <a:r>
              <a:rPr lang="nl-NL" dirty="0"/>
              <a:t>Parenteel</a:t>
            </a:r>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16</a:t>
            </a:fld>
            <a:endParaRPr lang="nl-NL"/>
          </a:p>
        </p:txBody>
      </p:sp>
      <p:pic>
        <p:nvPicPr>
          <p:cNvPr id="5" name="Afbeelding 4">
            <a:extLst>
              <a:ext uri="{FF2B5EF4-FFF2-40B4-BE49-F238E27FC236}">
                <a16:creationId xmlns:a16="http://schemas.microsoft.com/office/drawing/2014/main" id="{2B2A59DF-07A4-4686-8B25-EE95098F8AEA}"/>
              </a:ext>
            </a:extLst>
          </p:cNvPr>
          <p:cNvPicPr>
            <a:picLocks noChangeAspect="1"/>
          </p:cNvPicPr>
          <p:nvPr/>
        </p:nvPicPr>
        <p:blipFill>
          <a:blip r:embed="rId3"/>
          <a:stretch>
            <a:fillRect/>
          </a:stretch>
        </p:blipFill>
        <p:spPr>
          <a:xfrm>
            <a:off x="959507" y="1150110"/>
            <a:ext cx="10308518" cy="5535459"/>
          </a:xfrm>
          <a:prstGeom prst="rect">
            <a:avLst/>
          </a:prstGeom>
        </p:spPr>
      </p:pic>
    </p:spTree>
    <p:extLst>
      <p:ext uri="{BB962C8B-B14F-4D97-AF65-F5344CB8AC3E}">
        <p14:creationId xmlns:p14="http://schemas.microsoft.com/office/powerpoint/2010/main" val="127936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marL="457200" indent="-457200" rtl="0">
              <a:buFont typeface="Arial" panose="020B0604020202020204" pitchFamily="34" charset="0"/>
              <a:buChar char="•"/>
            </a:pPr>
            <a:r>
              <a:rPr lang="nl-NL" dirty="0"/>
              <a:t>Chronologie</a:t>
            </a:r>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17</a:t>
            </a:fld>
            <a:endParaRPr lang="nl-NL"/>
          </a:p>
        </p:txBody>
      </p:sp>
      <p:pic>
        <p:nvPicPr>
          <p:cNvPr id="4" name="Afbeelding 3">
            <a:extLst>
              <a:ext uri="{FF2B5EF4-FFF2-40B4-BE49-F238E27FC236}">
                <a16:creationId xmlns:a16="http://schemas.microsoft.com/office/drawing/2014/main" id="{A7B58BD4-A9EF-4C78-9180-7C11F237A6C9}"/>
              </a:ext>
            </a:extLst>
          </p:cNvPr>
          <p:cNvPicPr>
            <a:picLocks noChangeAspect="1"/>
          </p:cNvPicPr>
          <p:nvPr/>
        </p:nvPicPr>
        <p:blipFill>
          <a:blip r:embed="rId3"/>
          <a:stretch>
            <a:fillRect/>
          </a:stretch>
        </p:blipFill>
        <p:spPr>
          <a:xfrm>
            <a:off x="959507" y="1144741"/>
            <a:ext cx="10308518" cy="5535459"/>
          </a:xfrm>
          <a:prstGeom prst="rect">
            <a:avLst/>
          </a:prstGeom>
        </p:spPr>
      </p:pic>
    </p:spTree>
    <p:extLst>
      <p:ext uri="{BB962C8B-B14F-4D97-AF65-F5344CB8AC3E}">
        <p14:creationId xmlns:p14="http://schemas.microsoft.com/office/powerpoint/2010/main" val="113559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marL="457200" indent="-457200" rtl="0">
              <a:buFont typeface="Arial" panose="020B0604020202020204" pitchFamily="34" charset="0"/>
              <a:buChar char="•"/>
            </a:pPr>
            <a:r>
              <a:rPr lang="nl-NL" dirty="0"/>
              <a:t>Index</a:t>
            </a:r>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18</a:t>
            </a:fld>
            <a:endParaRPr lang="nl-NL"/>
          </a:p>
        </p:txBody>
      </p:sp>
      <p:pic>
        <p:nvPicPr>
          <p:cNvPr id="3" name="Afbeelding 2">
            <a:extLst>
              <a:ext uri="{FF2B5EF4-FFF2-40B4-BE49-F238E27FC236}">
                <a16:creationId xmlns:a16="http://schemas.microsoft.com/office/drawing/2014/main" id="{00B9F100-5E3E-4A45-BD6B-28F7CEA0BBD7}"/>
              </a:ext>
            </a:extLst>
          </p:cNvPr>
          <p:cNvPicPr>
            <a:picLocks noChangeAspect="1"/>
          </p:cNvPicPr>
          <p:nvPr/>
        </p:nvPicPr>
        <p:blipFill>
          <a:blip r:embed="rId3"/>
          <a:stretch>
            <a:fillRect/>
          </a:stretch>
        </p:blipFill>
        <p:spPr>
          <a:xfrm>
            <a:off x="956437" y="1145945"/>
            <a:ext cx="10308518" cy="5535459"/>
          </a:xfrm>
          <a:prstGeom prst="rect">
            <a:avLst/>
          </a:prstGeom>
        </p:spPr>
      </p:pic>
    </p:spTree>
    <p:extLst>
      <p:ext uri="{BB962C8B-B14F-4D97-AF65-F5344CB8AC3E}">
        <p14:creationId xmlns:p14="http://schemas.microsoft.com/office/powerpoint/2010/main" val="4284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3" y="3886200"/>
            <a:ext cx="9677709" cy="859055"/>
          </a:xfrm>
        </p:spPr>
        <p:txBody>
          <a:bodyPr rtlCol="0">
            <a:normAutofit fontScale="90000"/>
          </a:bodyPr>
          <a:lstStyle/>
          <a:p>
            <a:pPr lvl="0"/>
            <a:r>
              <a:rPr lang="nl-BE" dirty="0"/>
              <a:t>invoeren van personen, met de basisgegevens </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r>
              <a:rPr lang="nl-BE" dirty="0"/>
              <a:t>geboorte, doop, overlijden, begrafenis</a:t>
            </a:r>
            <a:endParaRPr lang="nl-NL" dirty="0"/>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19</a:t>
            </a:fld>
            <a:endParaRPr lang="nl-NL"/>
          </a:p>
        </p:txBody>
      </p:sp>
    </p:spTree>
    <p:extLst>
      <p:ext uri="{BB962C8B-B14F-4D97-AF65-F5344CB8AC3E}">
        <p14:creationId xmlns:p14="http://schemas.microsoft.com/office/powerpoint/2010/main" val="82639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CD37D6-FE32-48E3-A3AD-F07BE6A19FA1}"/>
              </a:ext>
            </a:extLst>
          </p:cNvPr>
          <p:cNvSpPr>
            <a:spLocks noGrp="1"/>
          </p:cNvSpPr>
          <p:nvPr>
            <p:ph type="title"/>
          </p:nvPr>
        </p:nvSpPr>
        <p:spPr>
          <a:xfrm>
            <a:off x="533399" y="3200400"/>
            <a:ext cx="7551057" cy="2859313"/>
          </a:xfrm>
        </p:spPr>
        <p:txBody>
          <a:bodyPr rtlCol="0"/>
          <a:lstStyle/>
          <a:p>
            <a:pPr rtl="0"/>
            <a:endParaRPr lang="nl-NL" dirty="0"/>
          </a:p>
        </p:txBody>
      </p:sp>
      <p:sp>
        <p:nvSpPr>
          <p:cNvPr id="2" name="Tijdelijke aanduiding voor dianumm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rtlCol="0"/>
          <a:lstStyle/>
          <a:p>
            <a:pPr rtl="0"/>
            <a:fld id="{C263D6C4-4840-40CC-AC84-17E24B3B7BDE}" type="slidenum">
              <a:rPr lang="nl-NL" smtClean="0"/>
              <a:pPr rtl="0"/>
              <a:t>2</a:t>
            </a:fld>
            <a:endParaRPr lang="nl-NL"/>
          </a:p>
        </p:txBody>
      </p:sp>
      <p:pic>
        <p:nvPicPr>
          <p:cNvPr id="5" name="Afbeelding 4">
            <a:extLst>
              <a:ext uri="{FF2B5EF4-FFF2-40B4-BE49-F238E27FC236}">
                <a16:creationId xmlns:a16="http://schemas.microsoft.com/office/drawing/2014/main" id="{3BF6B017-8DF5-41DF-9CD0-D7826A0E6ECF}"/>
              </a:ext>
            </a:extLst>
          </p:cNvPr>
          <p:cNvPicPr>
            <a:picLocks noChangeAspect="1"/>
          </p:cNvPicPr>
          <p:nvPr/>
        </p:nvPicPr>
        <p:blipFill>
          <a:blip r:embed="rId3"/>
          <a:stretch>
            <a:fillRect/>
          </a:stretch>
        </p:blipFill>
        <p:spPr>
          <a:xfrm>
            <a:off x="6991109" y="-135964"/>
            <a:ext cx="4667491" cy="6786587"/>
          </a:xfrm>
          <a:prstGeom prst="rect">
            <a:avLst/>
          </a:prstGeom>
        </p:spPr>
      </p:pic>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35531"/>
          </a:xfrm>
        </p:spPr>
        <p:txBody>
          <a:bodyPr rtlCol="0"/>
          <a:lstStyle/>
          <a:p>
            <a:pPr rtl="0"/>
            <a:r>
              <a:rPr lang="nl-NL" dirty="0"/>
              <a:t>Ingeven nieuwe persoon</a:t>
            </a:r>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20</a:t>
            </a:fld>
            <a:endParaRPr lang="nl-NL"/>
          </a:p>
        </p:txBody>
      </p:sp>
      <p:pic>
        <p:nvPicPr>
          <p:cNvPr id="3" name="Afbeelding 2">
            <a:extLst>
              <a:ext uri="{FF2B5EF4-FFF2-40B4-BE49-F238E27FC236}">
                <a16:creationId xmlns:a16="http://schemas.microsoft.com/office/drawing/2014/main" id="{231601A4-044D-4D5B-ABD7-9CB43C82E7FB}"/>
              </a:ext>
            </a:extLst>
          </p:cNvPr>
          <p:cNvPicPr>
            <a:picLocks noChangeAspect="1"/>
          </p:cNvPicPr>
          <p:nvPr/>
        </p:nvPicPr>
        <p:blipFill>
          <a:blip r:embed="rId3"/>
          <a:stretch>
            <a:fillRect/>
          </a:stretch>
        </p:blipFill>
        <p:spPr>
          <a:xfrm>
            <a:off x="128151" y="1169350"/>
            <a:ext cx="10585097" cy="1303133"/>
          </a:xfrm>
          <a:prstGeom prst="rect">
            <a:avLst/>
          </a:prstGeom>
        </p:spPr>
      </p:pic>
      <p:cxnSp>
        <p:nvCxnSpPr>
          <p:cNvPr id="11" name="Rechte verbindingslijn met pijl 10">
            <a:extLst>
              <a:ext uri="{FF2B5EF4-FFF2-40B4-BE49-F238E27FC236}">
                <a16:creationId xmlns:a16="http://schemas.microsoft.com/office/drawing/2014/main" id="{49D3517B-F541-4ACE-B82B-61CEBC3F75F2}"/>
              </a:ext>
            </a:extLst>
          </p:cNvPr>
          <p:cNvCxnSpPr>
            <a:cxnSpLocks/>
          </p:cNvCxnSpPr>
          <p:nvPr/>
        </p:nvCxnSpPr>
        <p:spPr>
          <a:xfrm flipH="1" flipV="1">
            <a:off x="2684796" y="2356488"/>
            <a:ext cx="462456" cy="52551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07E49C9E-3BF7-4B8A-B1C4-A4B1DFC55586}"/>
              </a:ext>
            </a:extLst>
          </p:cNvPr>
          <p:cNvCxnSpPr>
            <a:cxnSpLocks/>
          </p:cNvCxnSpPr>
          <p:nvPr/>
        </p:nvCxnSpPr>
        <p:spPr>
          <a:xfrm>
            <a:off x="6888938" y="676382"/>
            <a:ext cx="1" cy="75674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Afbeelding 27">
            <a:extLst>
              <a:ext uri="{FF2B5EF4-FFF2-40B4-BE49-F238E27FC236}">
                <a16:creationId xmlns:a16="http://schemas.microsoft.com/office/drawing/2014/main" id="{210CD779-1A39-4AF9-B0BE-82FE0776CB5D}"/>
              </a:ext>
            </a:extLst>
          </p:cNvPr>
          <p:cNvPicPr>
            <a:picLocks noChangeAspect="1"/>
          </p:cNvPicPr>
          <p:nvPr/>
        </p:nvPicPr>
        <p:blipFill>
          <a:blip r:embed="rId4"/>
          <a:stretch>
            <a:fillRect/>
          </a:stretch>
        </p:blipFill>
        <p:spPr>
          <a:xfrm>
            <a:off x="2048478" y="2297557"/>
            <a:ext cx="3010161" cy="1905165"/>
          </a:xfrm>
          <a:prstGeom prst="rect">
            <a:avLst/>
          </a:prstGeom>
        </p:spPr>
      </p:pic>
      <p:pic>
        <p:nvPicPr>
          <p:cNvPr id="16" name="Afbeelding 15">
            <a:extLst>
              <a:ext uri="{FF2B5EF4-FFF2-40B4-BE49-F238E27FC236}">
                <a16:creationId xmlns:a16="http://schemas.microsoft.com/office/drawing/2014/main" id="{D54B6967-1CE4-43F6-A088-81498AE24279}"/>
              </a:ext>
            </a:extLst>
          </p:cNvPr>
          <p:cNvPicPr>
            <a:picLocks noChangeAspect="1"/>
          </p:cNvPicPr>
          <p:nvPr/>
        </p:nvPicPr>
        <p:blipFill>
          <a:blip r:embed="rId5"/>
          <a:stretch>
            <a:fillRect/>
          </a:stretch>
        </p:blipFill>
        <p:spPr>
          <a:xfrm>
            <a:off x="4639972" y="1820916"/>
            <a:ext cx="7018628" cy="4846740"/>
          </a:xfrm>
          <a:prstGeom prst="rect">
            <a:avLst/>
          </a:prstGeom>
        </p:spPr>
      </p:pic>
      <p:pic>
        <p:nvPicPr>
          <p:cNvPr id="29" name="Afbeelding 28">
            <a:extLst>
              <a:ext uri="{FF2B5EF4-FFF2-40B4-BE49-F238E27FC236}">
                <a16:creationId xmlns:a16="http://schemas.microsoft.com/office/drawing/2014/main" id="{005499C0-5A83-457E-9E76-04775C0C96A5}"/>
              </a:ext>
            </a:extLst>
          </p:cNvPr>
          <p:cNvPicPr>
            <a:picLocks noChangeAspect="1"/>
          </p:cNvPicPr>
          <p:nvPr/>
        </p:nvPicPr>
        <p:blipFill>
          <a:blip r:embed="rId6"/>
          <a:stretch>
            <a:fillRect/>
          </a:stretch>
        </p:blipFill>
        <p:spPr>
          <a:xfrm>
            <a:off x="5041826" y="4012631"/>
            <a:ext cx="1303133" cy="434378"/>
          </a:xfrm>
          <a:prstGeom prst="rect">
            <a:avLst/>
          </a:prstGeom>
        </p:spPr>
      </p:pic>
      <p:sp>
        <p:nvSpPr>
          <p:cNvPr id="22" name="Tekstvak 21">
            <a:extLst>
              <a:ext uri="{FF2B5EF4-FFF2-40B4-BE49-F238E27FC236}">
                <a16:creationId xmlns:a16="http://schemas.microsoft.com/office/drawing/2014/main" id="{78D0C730-519C-428D-8733-D44BF699CDA7}"/>
              </a:ext>
            </a:extLst>
          </p:cNvPr>
          <p:cNvSpPr txBox="1"/>
          <p:nvPr/>
        </p:nvSpPr>
        <p:spPr>
          <a:xfrm>
            <a:off x="5651231" y="3693749"/>
            <a:ext cx="1783234" cy="276999"/>
          </a:xfrm>
          <a:prstGeom prst="rect">
            <a:avLst/>
          </a:prstGeom>
          <a:noFill/>
        </p:spPr>
        <p:txBody>
          <a:bodyPr wrap="square" rtlCol="0">
            <a:spAutoFit/>
          </a:bodyPr>
          <a:lstStyle/>
          <a:p>
            <a:r>
              <a:rPr lang="nl-BE" sz="1200" dirty="0"/>
              <a:t>5 Jan 1945</a:t>
            </a:r>
          </a:p>
        </p:txBody>
      </p:sp>
      <p:sp>
        <p:nvSpPr>
          <p:cNvPr id="26" name="Tekstvak 25">
            <a:extLst>
              <a:ext uri="{FF2B5EF4-FFF2-40B4-BE49-F238E27FC236}">
                <a16:creationId xmlns:a16="http://schemas.microsoft.com/office/drawing/2014/main" id="{D6E46A3D-DFF8-4838-9BD4-9F24DA2E7FF4}"/>
              </a:ext>
            </a:extLst>
          </p:cNvPr>
          <p:cNvSpPr txBox="1"/>
          <p:nvPr/>
        </p:nvSpPr>
        <p:spPr>
          <a:xfrm>
            <a:off x="5661622" y="3712582"/>
            <a:ext cx="1369563" cy="276999"/>
          </a:xfrm>
          <a:prstGeom prst="rect">
            <a:avLst/>
          </a:prstGeom>
          <a:noFill/>
        </p:spPr>
        <p:txBody>
          <a:bodyPr wrap="square" rtlCol="0">
            <a:spAutoFit/>
          </a:bodyPr>
          <a:lstStyle/>
          <a:p>
            <a:r>
              <a:rPr lang="nl-BE" sz="1200" dirty="0"/>
              <a:t>5 Januari 1945</a:t>
            </a:r>
          </a:p>
        </p:txBody>
      </p:sp>
      <p:sp>
        <p:nvSpPr>
          <p:cNvPr id="27" name="Tekstvak 26">
            <a:extLst>
              <a:ext uri="{FF2B5EF4-FFF2-40B4-BE49-F238E27FC236}">
                <a16:creationId xmlns:a16="http://schemas.microsoft.com/office/drawing/2014/main" id="{44C0AA88-C3F8-496D-9991-58A0E3CB1554}"/>
              </a:ext>
            </a:extLst>
          </p:cNvPr>
          <p:cNvSpPr txBox="1"/>
          <p:nvPr/>
        </p:nvSpPr>
        <p:spPr>
          <a:xfrm>
            <a:off x="7589717" y="3689386"/>
            <a:ext cx="1783234" cy="276999"/>
          </a:xfrm>
          <a:prstGeom prst="rect">
            <a:avLst/>
          </a:prstGeom>
          <a:noFill/>
        </p:spPr>
        <p:txBody>
          <a:bodyPr wrap="square" rtlCol="0">
            <a:spAutoFit/>
          </a:bodyPr>
          <a:lstStyle/>
          <a:p>
            <a:r>
              <a:rPr lang="nl-BE" sz="1200" dirty="0"/>
              <a:t>Drongen-Baarle</a:t>
            </a:r>
          </a:p>
        </p:txBody>
      </p:sp>
      <p:sp>
        <p:nvSpPr>
          <p:cNvPr id="17" name="Tekstvak 16">
            <a:extLst>
              <a:ext uri="{FF2B5EF4-FFF2-40B4-BE49-F238E27FC236}">
                <a16:creationId xmlns:a16="http://schemas.microsoft.com/office/drawing/2014/main" id="{949E898F-8FD4-4FF0-81AE-10808368F5E5}"/>
              </a:ext>
            </a:extLst>
          </p:cNvPr>
          <p:cNvSpPr txBox="1"/>
          <p:nvPr/>
        </p:nvSpPr>
        <p:spPr>
          <a:xfrm>
            <a:off x="5661622" y="2637717"/>
            <a:ext cx="1783234" cy="276999"/>
          </a:xfrm>
          <a:prstGeom prst="rect">
            <a:avLst/>
          </a:prstGeom>
          <a:noFill/>
        </p:spPr>
        <p:txBody>
          <a:bodyPr wrap="square" rtlCol="0">
            <a:spAutoFit/>
          </a:bodyPr>
          <a:lstStyle/>
          <a:p>
            <a:r>
              <a:rPr lang="nl-BE" sz="1200" dirty="0"/>
              <a:t>Frederik Maria</a:t>
            </a:r>
          </a:p>
        </p:txBody>
      </p:sp>
      <p:sp>
        <p:nvSpPr>
          <p:cNvPr id="18" name="Tekstvak 17">
            <a:extLst>
              <a:ext uri="{FF2B5EF4-FFF2-40B4-BE49-F238E27FC236}">
                <a16:creationId xmlns:a16="http://schemas.microsoft.com/office/drawing/2014/main" id="{857B757F-E466-4026-A594-1C7614CC48A0}"/>
              </a:ext>
            </a:extLst>
          </p:cNvPr>
          <p:cNvSpPr txBox="1"/>
          <p:nvPr/>
        </p:nvSpPr>
        <p:spPr>
          <a:xfrm>
            <a:off x="5640840" y="2882004"/>
            <a:ext cx="1783234" cy="276999"/>
          </a:xfrm>
          <a:prstGeom prst="rect">
            <a:avLst/>
          </a:prstGeom>
          <a:noFill/>
        </p:spPr>
        <p:txBody>
          <a:bodyPr wrap="square" rtlCol="0">
            <a:spAutoFit/>
          </a:bodyPr>
          <a:lstStyle/>
          <a:p>
            <a:r>
              <a:rPr lang="nl-BE" sz="1200" dirty="0"/>
              <a:t>Verpoest</a:t>
            </a:r>
          </a:p>
        </p:txBody>
      </p:sp>
      <p:sp>
        <p:nvSpPr>
          <p:cNvPr id="19" name="Tekstvak 18">
            <a:extLst>
              <a:ext uri="{FF2B5EF4-FFF2-40B4-BE49-F238E27FC236}">
                <a16:creationId xmlns:a16="http://schemas.microsoft.com/office/drawing/2014/main" id="{AEB7431F-2B2A-4B19-BAFD-67E83CEF3509}"/>
              </a:ext>
            </a:extLst>
          </p:cNvPr>
          <p:cNvSpPr txBox="1"/>
          <p:nvPr/>
        </p:nvSpPr>
        <p:spPr>
          <a:xfrm>
            <a:off x="5640840" y="3331584"/>
            <a:ext cx="1783234" cy="276999"/>
          </a:xfrm>
          <a:prstGeom prst="rect">
            <a:avLst/>
          </a:prstGeom>
          <a:noFill/>
        </p:spPr>
        <p:txBody>
          <a:bodyPr wrap="square" rtlCol="0">
            <a:spAutoFit/>
          </a:bodyPr>
          <a:lstStyle/>
          <a:p>
            <a:r>
              <a:rPr lang="nl-BE" sz="1200" dirty="0"/>
              <a:t>1 december 1873</a:t>
            </a:r>
          </a:p>
        </p:txBody>
      </p:sp>
      <p:sp>
        <p:nvSpPr>
          <p:cNvPr id="20" name="Tekstvak 19">
            <a:extLst>
              <a:ext uri="{FF2B5EF4-FFF2-40B4-BE49-F238E27FC236}">
                <a16:creationId xmlns:a16="http://schemas.microsoft.com/office/drawing/2014/main" id="{4342DAD6-8B7B-47C3-802E-64AAB5BBEF98}"/>
              </a:ext>
            </a:extLst>
          </p:cNvPr>
          <p:cNvSpPr txBox="1"/>
          <p:nvPr/>
        </p:nvSpPr>
        <p:spPr>
          <a:xfrm>
            <a:off x="5640840" y="3323142"/>
            <a:ext cx="1783234" cy="276999"/>
          </a:xfrm>
          <a:prstGeom prst="rect">
            <a:avLst/>
          </a:prstGeom>
          <a:noFill/>
        </p:spPr>
        <p:txBody>
          <a:bodyPr wrap="square" rtlCol="0">
            <a:spAutoFit/>
          </a:bodyPr>
          <a:lstStyle/>
          <a:p>
            <a:r>
              <a:rPr lang="nl-BE" sz="1200" dirty="0"/>
              <a:t>1 Dec 1873</a:t>
            </a:r>
          </a:p>
        </p:txBody>
      </p:sp>
      <p:sp>
        <p:nvSpPr>
          <p:cNvPr id="21" name="Tekstvak 20">
            <a:extLst>
              <a:ext uri="{FF2B5EF4-FFF2-40B4-BE49-F238E27FC236}">
                <a16:creationId xmlns:a16="http://schemas.microsoft.com/office/drawing/2014/main" id="{24F3A9FC-A047-469F-BB4B-8483A6DC5592}"/>
              </a:ext>
            </a:extLst>
          </p:cNvPr>
          <p:cNvSpPr txBox="1"/>
          <p:nvPr/>
        </p:nvSpPr>
        <p:spPr>
          <a:xfrm>
            <a:off x="7569170" y="3303214"/>
            <a:ext cx="1783234" cy="276999"/>
          </a:xfrm>
          <a:prstGeom prst="rect">
            <a:avLst/>
          </a:prstGeom>
          <a:noFill/>
        </p:spPr>
        <p:txBody>
          <a:bodyPr wrap="square" rtlCol="0">
            <a:spAutoFit/>
          </a:bodyPr>
          <a:lstStyle/>
          <a:p>
            <a:r>
              <a:rPr lang="nl-BE" sz="1200" dirty="0" err="1"/>
              <a:t>Vosselare</a:t>
            </a:r>
            <a:endParaRPr lang="nl-BE" sz="1200" dirty="0"/>
          </a:p>
        </p:txBody>
      </p:sp>
    </p:spTree>
    <p:extLst>
      <p:ext uri="{BB962C8B-B14F-4D97-AF65-F5344CB8AC3E}">
        <p14:creationId xmlns:p14="http://schemas.microsoft.com/office/powerpoint/2010/main" val="401531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600"/>
                            </p:stCondLst>
                            <p:childTnLst>
                              <p:par>
                                <p:cTn id="11" presetID="1" presetClass="exit" presetSubtype="0" fill="hold" nodeType="after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par>
                          <p:cTn id="13" fill="hold">
                            <p:stCondLst>
                              <p:cond delay="600"/>
                            </p:stCondLst>
                            <p:childTnLst>
                              <p:par>
                                <p:cTn id="14" presetID="1" presetClass="entr" presetSubtype="0" fill="hold" nodeType="afterEffect">
                                  <p:stCondLst>
                                    <p:cond delay="190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190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4400"/>
                            </p:stCondLst>
                            <p:childTnLst>
                              <p:par>
                                <p:cTn id="20" presetID="1" presetClass="entr" presetSubtype="0" fill="hold" nodeType="afterEffect">
                                  <p:stCondLst>
                                    <p:cond delay="18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200"/>
                            </p:stCondLst>
                            <p:childTnLst>
                              <p:par>
                                <p:cTn id="23" presetID="1" presetClass="exit" presetSubtype="0" fill="hold" nodeType="after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childTnLst>
                          </p:cTn>
                        </p:par>
                        <p:par>
                          <p:cTn id="29" fill="hold">
                            <p:stCondLst>
                              <p:cond delay="6200"/>
                            </p:stCondLst>
                            <p:childTnLst>
                              <p:par>
                                <p:cTn id="30" presetID="1" presetClass="entr" presetSubtype="0" fill="hold" grpId="0" nodeType="afterEffect">
                                  <p:stCondLst>
                                    <p:cond delay="1800"/>
                                  </p:stCondLst>
                                  <p:iterate type="lt">
                                    <p:tmAbs val="100"/>
                                  </p:iterate>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9201"/>
                            </p:stCondLst>
                            <p:childTnLst>
                              <p:par>
                                <p:cTn id="33" presetID="1" presetClass="entr" presetSubtype="0" fill="hold" grpId="0" nodeType="afterEffect">
                                  <p:stCondLst>
                                    <p:cond delay="1299"/>
                                  </p:stCondLst>
                                  <p:iterate type="lt">
                                    <p:tmAbs val="100"/>
                                  </p:iterate>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11201"/>
                            </p:stCondLst>
                            <p:childTnLst>
                              <p:par>
                                <p:cTn id="36" presetID="1" presetClass="entr" presetSubtype="0" fill="hold" grpId="0" nodeType="afterEffect">
                                  <p:stCondLst>
                                    <p:cond delay="1099"/>
                                  </p:stCondLst>
                                  <p:iterate type="lt">
                                    <p:tmAbs val="100"/>
                                  </p:iterate>
                                  <p:childTnLst>
                                    <p:set>
                                      <p:cBhvr>
                                        <p:cTn id="37" dur="1" fill="hold">
                                          <p:stCondLst>
                                            <p:cond delay="0"/>
                                          </p:stCondLst>
                                        </p:cTn>
                                        <p:tgtEl>
                                          <p:spTgt spid="19"/>
                                        </p:tgtEl>
                                        <p:attrNameLst>
                                          <p:attrName>style.visibility</p:attrName>
                                        </p:attrNameLst>
                                      </p:cBhvr>
                                      <p:to>
                                        <p:strVal val="visible"/>
                                      </p:to>
                                    </p:set>
                                  </p:childTnLst>
                                </p:cTn>
                              </p:par>
                            </p:childTnLst>
                          </p:cTn>
                        </p:par>
                        <p:par>
                          <p:cTn id="38" fill="hold">
                            <p:stCondLst>
                              <p:cond delay="13501"/>
                            </p:stCondLst>
                            <p:childTnLst>
                              <p:par>
                                <p:cTn id="39" presetID="1" presetClass="exit" presetSubtype="0" fill="hold" grpId="1" nodeType="afterEffect">
                                  <p:stCondLst>
                                    <p:cond delay="297"/>
                                  </p:stCondLst>
                                  <p:iterate type="lt">
                                    <p:tmAbs val="0"/>
                                  </p:iterate>
                                  <p:childTnLst>
                                    <p:set>
                                      <p:cBhvr>
                                        <p:cTn id="40" dur="1" fill="hold">
                                          <p:stCondLst>
                                            <p:cond delay="0"/>
                                          </p:stCondLst>
                                        </p:cTn>
                                        <p:tgtEl>
                                          <p:spTgt spid="19"/>
                                        </p:tgtEl>
                                        <p:attrNameLst>
                                          <p:attrName>style.visibility</p:attrName>
                                        </p:attrNameLst>
                                      </p:cBhvr>
                                      <p:to>
                                        <p:strVal val="hidden"/>
                                      </p:to>
                                    </p:set>
                                  </p:childTnLst>
                                </p:cTn>
                              </p:par>
                            </p:childTnLst>
                          </p:cTn>
                        </p:par>
                        <p:par>
                          <p:cTn id="41" fill="hold">
                            <p:stCondLst>
                              <p:cond delay="13798"/>
                            </p:stCondLst>
                            <p:childTnLst>
                              <p:par>
                                <p:cTn id="42" presetID="1" presetClass="entr" presetSubtype="0" fill="hold" grpId="0" nodeType="afterEffect">
                                  <p:stCondLst>
                                    <p:cond delay="802"/>
                                  </p:stCondLst>
                                  <p:childTnLst>
                                    <p:set>
                                      <p:cBhvr>
                                        <p:cTn id="43" dur="1" fill="hold">
                                          <p:stCondLst>
                                            <p:cond delay="0"/>
                                          </p:stCondLst>
                                        </p:cTn>
                                        <p:tgtEl>
                                          <p:spTgt spid="20"/>
                                        </p:tgtEl>
                                        <p:attrNameLst>
                                          <p:attrName>style.visibility</p:attrName>
                                        </p:attrNameLst>
                                      </p:cBhvr>
                                      <p:to>
                                        <p:strVal val="visible"/>
                                      </p:to>
                                    </p:set>
                                  </p:childTnLst>
                                </p:cTn>
                              </p:par>
                            </p:childTnLst>
                          </p:cTn>
                        </p:par>
                        <p:par>
                          <p:cTn id="44" fill="hold">
                            <p:stCondLst>
                              <p:cond delay="14600"/>
                            </p:stCondLst>
                            <p:childTnLst>
                              <p:par>
                                <p:cTn id="45" presetID="1" presetClass="entr" presetSubtype="0" fill="hold" grpId="0" nodeType="afterEffect">
                                  <p:stCondLst>
                                    <p:cond delay="0"/>
                                  </p:stCondLst>
                                  <p:iterate type="lt">
                                    <p:tmAbs val="100"/>
                                  </p:iterate>
                                  <p:childTnLst>
                                    <p:set>
                                      <p:cBhvr>
                                        <p:cTn id="46" dur="1" fill="hold">
                                          <p:stCondLst>
                                            <p:cond delay="0"/>
                                          </p:stCondLst>
                                        </p:cTn>
                                        <p:tgtEl>
                                          <p:spTgt spid="21"/>
                                        </p:tgtEl>
                                        <p:attrNameLst>
                                          <p:attrName>style.visibility</p:attrName>
                                        </p:attrNameLst>
                                      </p:cBhvr>
                                      <p:to>
                                        <p:strVal val="visible"/>
                                      </p:to>
                                    </p:set>
                                  </p:childTnLst>
                                </p:cTn>
                              </p:par>
                            </p:childTnLst>
                          </p:cTn>
                        </p:par>
                        <p:par>
                          <p:cTn id="47" fill="hold">
                            <p:stCondLst>
                              <p:cond delay="15401"/>
                            </p:stCondLst>
                            <p:childTnLst>
                              <p:par>
                                <p:cTn id="48" presetID="1" presetClass="entr" presetSubtype="0" fill="hold" grpId="0" nodeType="afterEffect">
                                  <p:stCondLst>
                                    <p:cond delay="599"/>
                                  </p:stCondLst>
                                  <p:childTnLst>
                                    <p:set>
                                      <p:cBhvr>
                                        <p:cTn id="49" dur="1" fill="hold">
                                          <p:stCondLst>
                                            <p:cond delay="0"/>
                                          </p:stCondLst>
                                        </p:cTn>
                                        <p:tgtEl>
                                          <p:spTgt spid="26"/>
                                        </p:tgtEl>
                                        <p:attrNameLst>
                                          <p:attrName>style.visibility</p:attrName>
                                        </p:attrNameLst>
                                      </p:cBhvr>
                                      <p:to>
                                        <p:strVal val="visible"/>
                                      </p:to>
                                    </p:set>
                                  </p:childTnLst>
                                </p:cTn>
                              </p:par>
                            </p:childTnLst>
                          </p:cTn>
                        </p:par>
                        <p:par>
                          <p:cTn id="50" fill="hold">
                            <p:stCondLst>
                              <p:cond delay="16000"/>
                            </p:stCondLst>
                            <p:childTnLst>
                              <p:par>
                                <p:cTn id="51" presetID="1" presetClass="exit" presetSubtype="0" fill="hold" grpId="1" nodeType="afterEffect">
                                  <p:stCondLst>
                                    <p:cond delay="1199"/>
                                  </p:stCondLst>
                                  <p:childTnLst>
                                    <p:set>
                                      <p:cBhvr>
                                        <p:cTn id="52" dur="1" fill="hold">
                                          <p:stCondLst>
                                            <p:cond delay="0"/>
                                          </p:stCondLst>
                                        </p:cTn>
                                        <p:tgtEl>
                                          <p:spTgt spid="26"/>
                                        </p:tgtEl>
                                        <p:attrNameLst>
                                          <p:attrName>style.visibility</p:attrName>
                                        </p:attrNameLst>
                                      </p:cBhvr>
                                      <p:to>
                                        <p:strVal val="hidden"/>
                                      </p:to>
                                    </p:set>
                                  </p:childTnLst>
                                </p:cTn>
                              </p:par>
                            </p:childTnLst>
                          </p:cTn>
                        </p:par>
                        <p:par>
                          <p:cTn id="53" fill="hold">
                            <p:stCondLst>
                              <p:cond delay="17199"/>
                            </p:stCondLst>
                            <p:childTnLst>
                              <p:par>
                                <p:cTn id="54" presetID="1" presetClass="entr" presetSubtype="0" fill="hold" grpId="0" nodeType="afterEffect">
                                  <p:stCondLst>
                                    <p:cond delay="701"/>
                                  </p:stCondLst>
                                  <p:childTnLst>
                                    <p:set>
                                      <p:cBhvr>
                                        <p:cTn id="55" dur="1" fill="hold">
                                          <p:stCondLst>
                                            <p:cond delay="0"/>
                                          </p:stCondLst>
                                        </p:cTn>
                                        <p:tgtEl>
                                          <p:spTgt spid="22"/>
                                        </p:tgtEl>
                                        <p:attrNameLst>
                                          <p:attrName>style.visibility</p:attrName>
                                        </p:attrNameLst>
                                      </p:cBhvr>
                                      <p:to>
                                        <p:strVal val="visible"/>
                                      </p:to>
                                    </p:set>
                                  </p:childTnLst>
                                </p:cTn>
                              </p:par>
                            </p:childTnLst>
                          </p:cTn>
                        </p:par>
                        <p:par>
                          <p:cTn id="56" fill="hold">
                            <p:stCondLst>
                              <p:cond delay="17900"/>
                            </p:stCondLst>
                            <p:childTnLst>
                              <p:par>
                                <p:cTn id="57" presetID="1" presetClass="entr" presetSubtype="0" fill="hold" grpId="0" nodeType="afterEffect">
                                  <p:stCondLst>
                                    <p:cond delay="0"/>
                                  </p:stCondLst>
                                  <p:iterate type="lt">
                                    <p:tmAbs val="100"/>
                                  </p:iterate>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6" grpId="1"/>
      <p:bldP spid="27" grpId="0"/>
      <p:bldP spid="17" grpId="0"/>
      <p:bldP spid="18" grpId="0"/>
      <p:bldP spid="19" grpId="0"/>
      <p:bldP spid="19" grpId="1"/>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rtl="0"/>
            <a:endParaRPr lang="nl-NL" dirty="0"/>
          </a:p>
        </p:txBody>
      </p:sp>
      <p:sp>
        <p:nvSpPr>
          <p:cNvPr id="10" name="Tijdelijke aanduiding voor tekst 9">
            <a:extLst>
              <a:ext uri="{FF2B5EF4-FFF2-40B4-BE49-F238E27FC236}">
                <a16:creationId xmlns:a16="http://schemas.microsoft.com/office/drawing/2014/main" id="{EF2BC084-E6DB-4DE7-B309-042A85EBA700}"/>
              </a:ext>
            </a:extLst>
          </p:cNvPr>
          <p:cNvSpPr>
            <a:spLocks noGrp="1"/>
          </p:cNvSpPr>
          <p:nvPr>
            <p:ph type="body" sz="quarter" idx="13"/>
          </p:nvPr>
        </p:nvSpPr>
        <p:spPr/>
        <p:txBody>
          <a:bodyPr rtlCol="0"/>
          <a:lstStyle/>
          <a:p>
            <a:pPr marL="0" indent="0" rtl="0">
              <a:buNone/>
            </a:pPr>
            <a:endParaRPr lang="nl-NL" dirty="0"/>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21</a:t>
            </a:fld>
            <a:endParaRPr lang="nl-NL"/>
          </a:p>
        </p:txBody>
      </p:sp>
      <p:pic>
        <p:nvPicPr>
          <p:cNvPr id="3" name="Afbeelding 2">
            <a:extLst>
              <a:ext uri="{FF2B5EF4-FFF2-40B4-BE49-F238E27FC236}">
                <a16:creationId xmlns:a16="http://schemas.microsoft.com/office/drawing/2014/main" id="{F066BD72-0682-41DA-B8A9-0C811BDFAC72}"/>
              </a:ext>
            </a:extLst>
          </p:cNvPr>
          <p:cNvPicPr>
            <a:picLocks noChangeAspect="1"/>
          </p:cNvPicPr>
          <p:nvPr/>
        </p:nvPicPr>
        <p:blipFill>
          <a:blip r:embed="rId3"/>
          <a:stretch>
            <a:fillRect/>
          </a:stretch>
        </p:blipFill>
        <p:spPr>
          <a:xfrm>
            <a:off x="303213" y="283547"/>
            <a:ext cx="11658600" cy="6260425"/>
          </a:xfrm>
          <a:prstGeom prst="rect">
            <a:avLst/>
          </a:prstGeom>
        </p:spPr>
      </p:pic>
      <p:sp>
        <p:nvSpPr>
          <p:cNvPr id="4" name="Tekstvak 3">
            <a:extLst>
              <a:ext uri="{FF2B5EF4-FFF2-40B4-BE49-F238E27FC236}">
                <a16:creationId xmlns:a16="http://schemas.microsoft.com/office/drawing/2014/main" id="{C9603FB0-4DB5-49C6-9584-DC6349975B3D}"/>
              </a:ext>
            </a:extLst>
          </p:cNvPr>
          <p:cNvSpPr txBox="1"/>
          <p:nvPr/>
        </p:nvSpPr>
        <p:spPr>
          <a:xfrm>
            <a:off x="5251230" y="2673614"/>
            <a:ext cx="3823855" cy="1510771"/>
          </a:xfrm>
          <a:prstGeom prst="rect">
            <a:avLst/>
          </a:prstGeom>
          <a:solidFill>
            <a:schemeClr val="accent1">
              <a:lumMod val="20000"/>
              <a:lumOff val="80000"/>
              <a:alpha val="77000"/>
            </a:schemeClr>
          </a:solidFill>
          <a:ln w="38100" cap="rnd">
            <a:solidFill>
              <a:srgbClr val="FF0000"/>
            </a:solidFill>
          </a:ln>
          <a:effectLst/>
        </p:spPr>
        <p:txBody>
          <a:bodyPr wrap="square" lIns="108000" tIns="108000" rIns="108000" bIns="108000" rtlCol="0">
            <a:spAutoFit/>
          </a:bodyPr>
          <a:lstStyle/>
          <a:p>
            <a:r>
              <a:rPr lang="nl-BE" sz="2800" b="1" dirty="0">
                <a:solidFill>
                  <a:srgbClr val="FF0000"/>
                </a:solidFill>
              </a:rPr>
              <a:t>Van hieruit kan je een vader of moeder toevoegen</a:t>
            </a:r>
          </a:p>
        </p:txBody>
      </p:sp>
      <p:cxnSp>
        <p:nvCxnSpPr>
          <p:cNvPr id="6" name="Rechte verbindingslijn met pijl 5">
            <a:extLst>
              <a:ext uri="{FF2B5EF4-FFF2-40B4-BE49-F238E27FC236}">
                <a16:creationId xmlns:a16="http://schemas.microsoft.com/office/drawing/2014/main" id="{67923C4E-9D40-43B3-B824-CF1CF4B3A604}"/>
              </a:ext>
            </a:extLst>
          </p:cNvPr>
          <p:cNvCxnSpPr>
            <a:cxnSpLocks/>
            <a:stCxn id="4" idx="0"/>
          </p:cNvCxnSpPr>
          <p:nvPr/>
        </p:nvCxnSpPr>
        <p:spPr>
          <a:xfrm flipH="1" flipV="1">
            <a:off x="4556760" y="2225040"/>
            <a:ext cx="2606398" cy="4485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313DE4B6-C51A-4934-9BD1-F3EBB7C611F1}"/>
              </a:ext>
            </a:extLst>
          </p:cNvPr>
          <p:cNvSpPr txBox="1"/>
          <p:nvPr/>
        </p:nvSpPr>
        <p:spPr>
          <a:xfrm>
            <a:off x="2433565" y="2429669"/>
            <a:ext cx="3823855" cy="1079884"/>
          </a:xfrm>
          <a:prstGeom prst="rect">
            <a:avLst/>
          </a:prstGeom>
          <a:solidFill>
            <a:schemeClr val="accent1">
              <a:lumMod val="20000"/>
              <a:lumOff val="80000"/>
              <a:alpha val="77000"/>
            </a:schemeClr>
          </a:solidFill>
          <a:ln w="38100" cap="rnd">
            <a:solidFill>
              <a:srgbClr val="FF0000"/>
            </a:solidFill>
          </a:ln>
          <a:effectLst/>
        </p:spPr>
        <p:txBody>
          <a:bodyPr wrap="square" lIns="108000" tIns="108000" rIns="108000" bIns="108000" rtlCol="0">
            <a:spAutoFit/>
          </a:bodyPr>
          <a:lstStyle/>
          <a:p>
            <a:r>
              <a:rPr lang="nl-BE" sz="2800" b="1" dirty="0">
                <a:solidFill>
                  <a:srgbClr val="FF0000"/>
                </a:solidFill>
              </a:rPr>
              <a:t>Of een echtgenote toevoegen</a:t>
            </a:r>
          </a:p>
        </p:txBody>
      </p:sp>
      <p:cxnSp>
        <p:nvCxnSpPr>
          <p:cNvPr id="13" name="Rechte verbindingslijn met pijl 12">
            <a:extLst>
              <a:ext uri="{FF2B5EF4-FFF2-40B4-BE49-F238E27FC236}">
                <a16:creationId xmlns:a16="http://schemas.microsoft.com/office/drawing/2014/main" id="{B74E7979-D4CF-4078-9A92-1DD3E1EBB591}"/>
              </a:ext>
            </a:extLst>
          </p:cNvPr>
          <p:cNvCxnSpPr>
            <a:cxnSpLocks/>
            <a:stCxn id="11" idx="3"/>
          </p:cNvCxnSpPr>
          <p:nvPr/>
        </p:nvCxnSpPr>
        <p:spPr>
          <a:xfrm>
            <a:off x="6257420" y="2969611"/>
            <a:ext cx="1392959" cy="1048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6F95730F-FF93-4DCA-8836-AEE5B51C3001}"/>
              </a:ext>
            </a:extLst>
          </p:cNvPr>
          <p:cNvSpPr txBox="1"/>
          <p:nvPr/>
        </p:nvSpPr>
        <p:spPr>
          <a:xfrm>
            <a:off x="5738451" y="3932342"/>
            <a:ext cx="3823855" cy="1510771"/>
          </a:xfrm>
          <a:prstGeom prst="rect">
            <a:avLst/>
          </a:prstGeom>
          <a:solidFill>
            <a:schemeClr val="accent1">
              <a:lumMod val="20000"/>
              <a:lumOff val="80000"/>
              <a:alpha val="77000"/>
            </a:schemeClr>
          </a:solidFill>
          <a:ln w="38100" cap="rnd">
            <a:solidFill>
              <a:srgbClr val="FF0000"/>
            </a:solidFill>
          </a:ln>
          <a:effectLst/>
        </p:spPr>
        <p:txBody>
          <a:bodyPr wrap="square" lIns="108000" tIns="108000" rIns="108000" bIns="108000" rtlCol="0">
            <a:spAutoFit/>
          </a:bodyPr>
          <a:lstStyle/>
          <a:p>
            <a:r>
              <a:rPr lang="nl-BE" sz="2800" b="1" dirty="0">
                <a:solidFill>
                  <a:srgbClr val="FF0000"/>
                </a:solidFill>
              </a:rPr>
              <a:t>Of een kind toevoegen (eerst beide ouders !)</a:t>
            </a:r>
          </a:p>
        </p:txBody>
      </p:sp>
      <p:cxnSp>
        <p:nvCxnSpPr>
          <p:cNvPr id="16" name="Rechte verbindingslijn met pijl 15">
            <a:extLst>
              <a:ext uri="{FF2B5EF4-FFF2-40B4-BE49-F238E27FC236}">
                <a16:creationId xmlns:a16="http://schemas.microsoft.com/office/drawing/2014/main" id="{2B922FF6-E7DB-4987-B6AE-1B1DF9FF6423}"/>
              </a:ext>
            </a:extLst>
          </p:cNvPr>
          <p:cNvCxnSpPr>
            <a:cxnSpLocks/>
          </p:cNvCxnSpPr>
          <p:nvPr/>
        </p:nvCxnSpPr>
        <p:spPr>
          <a:xfrm flipH="1">
            <a:off x="2926081" y="4731314"/>
            <a:ext cx="2810046" cy="5078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Afbeelding 19">
            <a:extLst>
              <a:ext uri="{FF2B5EF4-FFF2-40B4-BE49-F238E27FC236}">
                <a16:creationId xmlns:a16="http://schemas.microsoft.com/office/drawing/2014/main" id="{1EA8A2AA-74D8-437D-B882-84976D598015}"/>
              </a:ext>
            </a:extLst>
          </p:cNvPr>
          <p:cNvPicPr>
            <a:picLocks noChangeAspect="1"/>
          </p:cNvPicPr>
          <p:nvPr/>
        </p:nvPicPr>
        <p:blipFill>
          <a:blip r:embed="rId4"/>
          <a:stretch>
            <a:fillRect/>
          </a:stretch>
        </p:blipFill>
        <p:spPr>
          <a:xfrm>
            <a:off x="2047677" y="626675"/>
            <a:ext cx="489546" cy="533479"/>
          </a:xfrm>
          <a:prstGeom prst="rect">
            <a:avLst/>
          </a:prstGeom>
        </p:spPr>
      </p:pic>
      <p:sp>
        <p:nvSpPr>
          <p:cNvPr id="22" name="Tekstvak 21">
            <a:extLst>
              <a:ext uri="{FF2B5EF4-FFF2-40B4-BE49-F238E27FC236}">
                <a16:creationId xmlns:a16="http://schemas.microsoft.com/office/drawing/2014/main" id="{81D0008D-C71E-4A69-8E74-BFFBE2A39D6A}"/>
              </a:ext>
            </a:extLst>
          </p:cNvPr>
          <p:cNvSpPr txBox="1"/>
          <p:nvPr/>
        </p:nvSpPr>
        <p:spPr>
          <a:xfrm>
            <a:off x="2227695" y="3258654"/>
            <a:ext cx="3823855" cy="1079884"/>
          </a:xfrm>
          <a:prstGeom prst="rect">
            <a:avLst/>
          </a:prstGeom>
          <a:solidFill>
            <a:schemeClr val="accent1">
              <a:lumMod val="20000"/>
              <a:lumOff val="80000"/>
              <a:alpha val="77000"/>
            </a:schemeClr>
          </a:solidFill>
          <a:ln w="38100" cap="rnd">
            <a:solidFill>
              <a:srgbClr val="FF0000"/>
            </a:solidFill>
          </a:ln>
          <a:effectLst/>
        </p:spPr>
        <p:txBody>
          <a:bodyPr wrap="square" lIns="108000" tIns="108000" rIns="108000" bIns="108000" rtlCol="0">
            <a:spAutoFit/>
          </a:bodyPr>
          <a:lstStyle/>
          <a:p>
            <a:r>
              <a:rPr lang="nl-BE" sz="2800" b="1" dirty="0">
                <a:solidFill>
                  <a:srgbClr val="FF0000"/>
                </a:solidFill>
              </a:rPr>
              <a:t>Of klikken op ‘Invoegen persoon’</a:t>
            </a:r>
          </a:p>
        </p:txBody>
      </p:sp>
      <p:cxnSp>
        <p:nvCxnSpPr>
          <p:cNvPr id="24" name="Rechte verbindingslijn met pijl 23">
            <a:extLst>
              <a:ext uri="{FF2B5EF4-FFF2-40B4-BE49-F238E27FC236}">
                <a16:creationId xmlns:a16="http://schemas.microsoft.com/office/drawing/2014/main" id="{70537C91-36CA-417B-82DB-2B0FCFDDF25E}"/>
              </a:ext>
            </a:extLst>
          </p:cNvPr>
          <p:cNvCxnSpPr>
            <a:stCxn id="22" idx="0"/>
          </p:cNvCxnSpPr>
          <p:nvPr/>
        </p:nvCxnSpPr>
        <p:spPr>
          <a:xfrm flipH="1" flipV="1">
            <a:off x="2433207" y="1202596"/>
            <a:ext cx="1706416" cy="2056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Afbeelding 24">
            <a:extLst>
              <a:ext uri="{FF2B5EF4-FFF2-40B4-BE49-F238E27FC236}">
                <a16:creationId xmlns:a16="http://schemas.microsoft.com/office/drawing/2014/main" id="{77E908B6-049D-46E4-B212-B013D6CDA402}"/>
              </a:ext>
            </a:extLst>
          </p:cNvPr>
          <p:cNvPicPr>
            <a:picLocks noChangeAspect="1"/>
          </p:cNvPicPr>
          <p:nvPr/>
        </p:nvPicPr>
        <p:blipFill>
          <a:blip r:embed="rId5"/>
          <a:stretch>
            <a:fillRect/>
          </a:stretch>
        </p:blipFill>
        <p:spPr>
          <a:xfrm>
            <a:off x="2047677" y="1160154"/>
            <a:ext cx="3017782" cy="1928027"/>
          </a:xfrm>
          <a:prstGeom prst="rect">
            <a:avLst/>
          </a:prstGeom>
        </p:spPr>
      </p:pic>
    </p:spTree>
    <p:extLst>
      <p:ext uri="{BB962C8B-B14F-4D97-AF65-F5344CB8AC3E}">
        <p14:creationId xmlns:p14="http://schemas.microsoft.com/office/powerpoint/2010/main" val="106830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20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100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nodeType="afterEffect">
                                  <p:stCondLst>
                                    <p:cond delay="200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xit" presetSubtype="0" fill="hold" grpId="1" nodeType="withEffect">
                                  <p:stCondLst>
                                    <p:cond delay="2000"/>
                                  </p:stCondLst>
                                  <p:childTnLst>
                                    <p:set>
                                      <p:cBhvr>
                                        <p:cTn id="47" dur="1" fill="hold">
                                          <p:stCondLst>
                                            <p:cond delay="0"/>
                                          </p:stCondLst>
                                        </p:cTn>
                                        <p:tgtEl>
                                          <p:spTgt spid="22"/>
                                        </p:tgtEl>
                                        <p:attrNameLst>
                                          <p:attrName>style.visibility</p:attrName>
                                        </p:attrNameLst>
                                      </p:cBhvr>
                                      <p:to>
                                        <p:strVal val="hidden"/>
                                      </p:to>
                                    </p:set>
                                  </p:childTnLst>
                                </p:cTn>
                              </p:par>
                              <p:par>
                                <p:cTn id="48" presetID="1" presetClass="exit" presetSubtype="0" fill="hold" nodeType="withEffect">
                                  <p:stCondLst>
                                    <p:cond delay="2000"/>
                                  </p:stCondLst>
                                  <p:childTnLst>
                                    <p:set>
                                      <p:cBhvr>
                                        <p:cTn id="49"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14" grpId="0" animBg="1"/>
      <p:bldP spid="14" grpId="1" animBg="1"/>
      <p:bldP spid="22" grpId="0" animBg="1"/>
      <p:bldP spid="2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3" y="3886200"/>
            <a:ext cx="9677709" cy="859055"/>
          </a:xfrm>
        </p:spPr>
        <p:txBody>
          <a:bodyPr rtlCol="0">
            <a:normAutofit/>
          </a:bodyPr>
          <a:lstStyle/>
          <a:p>
            <a:pPr lvl="0"/>
            <a:r>
              <a:rPr lang="nl-BE" dirty="0"/>
              <a:t>invoeren van huwelijken</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r>
              <a:rPr lang="nl-BE" dirty="0"/>
              <a:t>Huwelijken, meerdere huwelijken, scheidingen, …</a:t>
            </a:r>
            <a:endParaRPr lang="nl-NL" dirty="0"/>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22</a:t>
            </a:fld>
            <a:endParaRPr lang="nl-NL"/>
          </a:p>
        </p:txBody>
      </p:sp>
    </p:spTree>
    <p:extLst>
      <p:ext uri="{BB962C8B-B14F-4D97-AF65-F5344CB8AC3E}">
        <p14:creationId xmlns:p14="http://schemas.microsoft.com/office/powerpoint/2010/main" val="293865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rtl="0"/>
            <a:endParaRPr lang="nl-NL" dirty="0"/>
          </a:p>
        </p:txBody>
      </p:sp>
      <p:sp>
        <p:nvSpPr>
          <p:cNvPr id="10" name="Tijdelijke aanduiding voor tekst 9">
            <a:extLst>
              <a:ext uri="{FF2B5EF4-FFF2-40B4-BE49-F238E27FC236}">
                <a16:creationId xmlns:a16="http://schemas.microsoft.com/office/drawing/2014/main" id="{EF2BC084-E6DB-4DE7-B309-042A85EBA700}"/>
              </a:ext>
            </a:extLst>
          </p:cNvPr>
          <p:cNvSpPr>
            <a:spLocks noGrp="1"/>
          </p:cNvSpPr>
          <p:nvPr>
            <p:ph type="body" sz="quarter" idx="13"/>
          </p:nvPr>
        </p:nvSpPr>
        <p:spPr/>
        <p:txBody>
          <a:bodyPr rtlCol="0"/>
          <a:lstStyle/>
          <a:p>
            <a:pPr marL="0" indent="0" rtl="0">
              <a:buNone/>
            </a:pPr>
            <a:endParaRPr lang="nl-NL" dirty="0"/>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23</a:t>
            </a:fld>
            <a:endParaRPr lang="nl-NL"/>
          </a:p>
        </p:txBody>
      </p:sp>
      <p:pic>
        <p:nvPicPr>
          <p:cNvPr id="3" name="Afbeelding 2">
            <a:extLst>
              <a:ext uri="{FF2B5EF4-FFF2-40B4-BE49-F238E27FC236}">
                <a16:creationId xmlns:a16="http://schemas.microsoft.com/office/drawing/2014/main" id="{F066BD72-0682-41DA-B8A9-0C811BDFAC72}"/>
              </a:ext>
            </a:extLst>
          </p:cNvPr>
          <p:cNvPicPr>
            <a:picLocks noChangeAspect="1"/>
          </p:cNvPicPr>
          <p:nvPr/>
        </p:nvPicPr>
        <p:blipFill>
          <a:blip r:embed="rId3"/>
          <a:stretch>
            <a:fillRect/>
          </a:stretch>
        </p:blipFill>
        <p:spPr>
          <a:xfrm>
            <a:off x="303213" y="283547"/>
            <a:ext cx="11658600" cy="6260425"/>
          </a:xfrm>
          <a:prstGeom prst="rect">
            <a:avLst/>
          </a:prstGeom>
        </p:spPr>
      </p:pic>
      <p:pic>
        <p:nvPicPr>
          <p:cNvPr id="5" name="Afbeelding 4">
            <a:extLst>
              <a:ext uri="{FF2B5EF4-FFF2-40B4-BE49-F238E27FC236}">
                <a16:creationId xmlns:a16="http://schemas.microsoft.com/office/drawing/2014/main" id="{1E0955B5-EED2-459B-BD98-6EDD8EE9A063}"/>
              </a:ext>
            </a:extLst>
          </p:cNvPr>
          <p:cNvPicPr>
            <a:picLocks noChangeAspect="1"/>
          </p:cNvPicPr>
          <p:nvPr/>
        </p:nvPicPr>
        <p:blipFill>
          <a:blip r:embed="rId4"/>
          <a:stretch>
            <a:fillRect/>
          </a:stretch>
        </p:blipFill>
        <p:spPr>
          <a:xfrm>
            <a:off x="3905060" y="2129677"/>
            <a:ext cx="4381880" cy="2598645"/>
          </a:xfrm>
          <a:prstGeom prst="rect">
            <a:avLst/>
          </a:prstGeom>
        </p:spPr>
      </p:pic>
      <p:pic>
        <p:nvPicPr>
          <p:cNvPr id="8" name="Afbeelding 7">
            <a:extLst>
              <a:ext uri="{FF2B5EF4-FFF2-40B4-BE49-F238E27FC236}">
                <a16:creationId xmlns:a16="http://schemas.microsoft.com/office/drawing/2014/main" id="{1908A11C-C6EF-477F-9369-A26C009D717A}"/>
              </a:ext>
            </a:extLst>
          </p:cNvPr>
          <p:cNvPicPr>
            <a:picLocks noChangeAspect="1"/>
          </p:cNvPicPr>
          <p:nvPr/>
        </p:nvPicPr>
        <p:blipFill>
          <a:blip r:embed="rId5"/>
          <a:stretch>
            <a:fillRect/>
          </a:stretch>
        </p:blipFill>
        <p:spPr>
          <a:xfrm>
            <a:off x="2434286" y="864267"/>
            <a:ext cx="7018628" cy="4854361"/>
          </a:xfrm>
          <a:prstGeom prst="rect">
            <a:avLst/>
          </a:prstGeom>
        </p:spPr>
      </p:pic>
      <p:sp>
        <p:nvSpPr>
          <p:cNvPr id="9" name="Tekstvak 8">
            <a:extLst>
              <a:ext uri="{FF2B5EF4-FFF2-40B4-BE49-F238E27FC236}">
                <a16:creationId xmlns:a16="http://schemas.microsoft.com/office/drawing/2014/main" id="{DA9F5F0D-5865-456C-BE6C-B1EDA998A2E5}"/>
              </a:ext>
            </a:extLst>
          </p:cNvPr>
          <p:cNvSpPr txBox="1"/>
          <p:nvPr/>
        </p:nvSpPr>
        <p:spPr>
          <a:xfrm>
            <a:off x="3426691" y="1692039"/>
            <a:ext cx="1299202" cy="276999"/>
          </a:xfrm>
          <a:prstGeom prst="rect">
            <a:avLst/>
          </a:prstGeom>
          <a:noFill/>
        </p:spPr>
        <p:txBody>
          <a:bodyPr wrap="none" rtlCol="0">
            <a:spAutoFit/>
          </a:bodyPr>
          <a:lstStyle/>
          <a:p>
            <a:r>
              <a:rPr lang="nl-BE" sz="1200" dirty="0" err="1"/>
              <a:t>Augusta</a:t>
            </a:r>
            <a:r>
              <a:rPr lang="nl-BE" sz="1200" dirty="0"/>
              <a:t> Victoria</a:t>
            </a:r>
          </a:p>
        </p:txBody>
      </p:sp>
      <p:sp>
        <p:nvSpPr>
          <p:cNvPr id="12" name="Tekstvak 11">
            <a:extLst>
              <a:ext uri="{FF2B5EF4-FFF2-40B4-BE49-F238E27FC236}">
                <a16:creationId xmlns:a16="http://schemas.microsoft.com/office/drawing/2014/main" id="{3D592174-1009-4729-882B-BEE1F1731EF1}"/>
              </a:ext>
            </a:extLst>
          </p:cNvPr>
          <p:cNvSpPr txBox="1"/>
          <p:nvPr/>
        </p:nvSpPr>
        <p:spPr>
          <a:xfrm>
            <a:off x="3420880" y="1928665"/>
            <a:ext cx="849913" cy="276999"/>
          </a:xfrm>
          <a:prstGeom prst="rect">
            <a:avLst/>
          </a:prstGeom>
          <a:noFill/>
        </p:spPr>
        <p:txBody>
          <a:bodyPr wrap="none" rtlCol="0">
            <a:spAutoFit/>
          </a:bodyPr>
          <a:lstStyle/>
          <a:p>
            <a:r>
              <a:rPr lang="nl-BE" sz="1200" dirty="0"/>
              <a:t>De Pestel</a:t>
            </a:r>
          </a:p>
        </p:txBody>
      </p:sp>
      <p:sp>
        <p:nvSpPr>
          <p:cNvPr id="21" name="Tekstvak 20">
            <a:extLst>
              <a:ext uri="{FF2B5EF4-FFF2-40B4-BE49-F238E27FC236}">
                <a16:creationId xmlns:a16="http://schemas.microsoft.com/office/drawing/2014/main" id="{A257AA90-7088-4514-8789-E460EAAF4744}"/>
              </a:ext>
            </a:extLst>
          </p:cNvPr>
          <p:cNvSpPr txBox="1"/>
          <p:nvPr/>
        </p:nvSpPr>
        <p:spPr>
          <a:xfrm>
            <a:off x="3424687" y="2366303"/>
            <a:ext cx="1027845" cy="276999"/>
          </a:xfrm>
          <a:prstGeom prst="rect">
            <a:avLst/>
          </a:prstGeom>
          <a:noFill/>
        </p:spPr>
        <p:txBody>
          <a:bodyPr wrap="none" rtlCol="0">
            <a:spAutoFit/>
          </a:bodyPr>
          <a:lstStyle/>
          <a:p>
            <a:r>
              <a:rPr lang="nl-BE" sz="1200" dirty="0"/>
              <a:t>25 Jan 1882</a:t>
            </a:r>
          </a:p>
        </p:txBody>
      </p:sp>
      <p:sp>
        <p:nvSpPr>
          <p:cNvPr id="23" name="Tekstvak 22">
            <a:extLst>
              <a:ext uri="{FF2B5EF4-FFF2-40B4-BE49-F238E27FC236}">
                <a16:creationId xmlns:a16="http://schemas.microsoft.com/office/drawing/2014/main" id="{D21BFEB7-F82F-4D15-BA71-FAAD08E7B173}"/>
              </a:ext>
            </a:extLst>
          </p:cNvPr>
          <p:cNvSpPr txBox="1"/>
          <p:nvPr/>
        </p:nvSpPr>
        <p:spPr>
          <a:xfrm>
            <a:off x="5355915" y="2366302"/>
            <a:ext cx="857479" cy="276999"/>
          </a:xfrm>
          <a:prstGeom prst="rect">
            <a:avLst/>
          </a:prstGeom>
          <a:noFill/>
        </p:spPr>
        <p:txBody>
          <a:bodyPr wrap="none" rtlCol="0">
            <a:spAutoFit/>
          </a:bodyPr>
          <a:lstStyle/>
          <a:p>
            <a:r>
              <a:rPr lang="nl-BE" sz="1200" dirty="0" err="1"/>
              <a:t>Vosselare</a:t>
            </a:r>
            <a:endParaRPr lang="nl-BE" sz="1200" dirty="0"/>
          </a:p>
        </p:txBody>
      </p:sp>
      <p:sp>
        <p:nvSpPr>
          <p:cNvPr id="26" name="Tekstvak 25">
            <a:extLst>
              <a:ext uri="{FF2B5EF4-FFF2-40B4-BE49-F238E27FC236}">
                <a16:creationId xmlns:a16="http://schemas.microsoft.com/office/drawing/2014/main" id="{8A4379B8-3E36-4433-A98F-E63A9F20CDB0}"/>
              </a:ext>
            </a:extLst>
          </p:cNvPr>
          <p:cNvSpPr txBox="1"/>
          <p:nvPr/>
        </p:nvSpPr>
        <p:spPr>
          <a:xfrm>
            <a:off x="3406000" y="2741428"/>
            <a:ext cx="942887" cy="276999"/>
          </a:xfrm>
          <a:prstGeom prst="rect">
            <a:avLst/>
          </a:prstGeom>
          <a:noFill/>
        </p:spPr>
        <p:txBody>
          <a:bodyPr wrap="none" rtlCol="0">
            <a:spAutoFit/>
          </a:bodyPr>
          <a:lstStyle/>
          <a:p>
            <a:r>
              <a:rPr lang="nl-BE" sz="1200" dirty="0"/>
              <a:t>4 Mei 1965</a:t>
            </a:r>
          </a:p>
        </p:txBody>
      </p:sp>
      <p:sp>
        <p:nvSpPr>
          <p:cNvPr id="27" name="Tekstvak 26">
            <a:extLst>
              <a:ext uri="{FF2B5EF4-FFF2-40B4-BE49-F238E27FC236}">
                <a16:creationId xmlns:a16="http://schemas.microsoft.com/office/drawing/2014/main" id="{775F1AE4-2D67-4C99-801E-E0E14B47B181}"/>
              </a:ext>
            </a:extLst>
          </p:cNvPr>
          <p:cNvSpPr txBox="1"/>
          <p:nvPr/>
        </p:nvSpPr>
        <p:spPr>
          <a:xfrm>
            <a:off x="5339366" y="2741427"/>
            <a:ext cx="1265090" cy="276999"/>
          </a:xfrm>
          <a:prstGeom prst="rect">
            <a:avLst/>
          </a:prstGeom>
          <a:noFill/>
        </p:spPr>
        <p:txBody>
          <a:bodyPr wrap="none" rtlCol="0">
            <a:spAutoFit/>
          </a:bodyPr>
          <a:lstStyle/>
          <a:p>
            <a:r>
              <a:rPr lang="nl-BE" sz="1200" dirty="0"/>
              <a:t>Drongen-Baarle</a:t>
            </a:r>
          </a:p>
        </p:txBody>
      </p:sp>
      <p:pic>
        <p:nvPicPr>
          <p:cNvPr id="17" name="Afbeelding 16">
            <a:extLst>
              <a:ext uri="{FF2B5EF4-FFF2-40B4-BE49-F238E27FC236}">
                <a16:creationId xmlns:a16="http://schemas.microsoft.com/office/drawing/2014/main" id="{4F4118AD-00B3-4C00-A7FA-DF533557FA8E}"/>
              </a:ext>
            </a:extLst>
          </p:cNvPr>
          <p:cNvPicPr>
            <a:picLocks noChangeAspect="1"/>
          </p:cNvPicPr>
          <p:nvPr/>
        </p:nvPicPr>
        <p:blipFill>
          <a:blip r:embed="rId6"/>
          <a:stretch>
            <a:fillRect/>
          </a:stretch>
        </p:blipFill>
        <p:spPr>
          <a:xfrm>
            <a:off x="7201653" y="2643301"/>
            <a:ext cx="1903095" cy="1903095"/>
          </a:xfrm>
          <a:prstGeom prst="rect">
            <a:avLst/>
          </a:prstGeom>
          <a:ln>
            <a:noFill/>
          </a:ln>
        </p:spPr>
      </p:pic>
      <p:pic>
        <p:nvPicPr>
          <p:cNvPr id="19" name="Afbeelding 18">
            <a:extLst>
              <a:ext uri="{FF2B5EF4-FFF2-40B4-BE49-F238E27FC236}">
                <a16:creationId xmlns:a16="http://schemas.microsoft.com/office/drawing/2014/main" id="{168D9AE6-727A-48D4-B9F6-F34A2C4D7D20}"/>
              </a:ext>
            </a:extLst>
          </p:cNvPr>
          <p:cNvPicPr>
            <a:picLocks noChangeAspect="1"/>
          </p:cNvPicPr>
          <p:nvPr/>
        </p:nvPicPr>
        <p:blipFill>
          <a:blip r:embed="rId6"/>
          <a:stretch>
            <a:fillRect/>
          </a:stretch>
        </p:blipFill>
        <p:spPr>
          <a:xfrm>
            <a:off x="3511438" y="4158615"/>
            <a:ext cx="1909921" cy="1909921"/>
          </a:xfrm>
          <a:prstGeom prst="rect">
            <a:avLst/>
          </a:prstGeom>
        </p:spPr>
      </p:pic>
      <p:pic>
        <p:nvPicPr>
          <p:cNvPr id="28" name="Afbeelding 27">
            <a:extLst>
              <a:ext uri="{FF2B5EF4-FFF2-40B4-BE49-F238E27FC236}">
                <a16:creationId xmlns:a16="http://schemas.microsoft.com/office/drawing/2014/main" id="{1C6D55E9-4F89-4628-80F4-E8091DAAE354}"/>
              </a:ext>
            </a:extLst>
          </p:cNvPr>
          <p:cNvPicPr>
            <a:picLocks noChangeAspect="1"/>
          </p:cNvPicPr>
          <p:nvPr/>
        </p:nvPicPr>
        <p:blipFill>
          <a:blip r:embed="rId7"/>
          <a:stretch>
            <a:fillRect/>
          </a:stretch>
        </p:blipFill>
        <p:spPr>
          <a:xfrm>
            <a:off x="3201014" y="754935"/>
            <a:ext cx="7506350" cy="4861981"/>
          </a:xfrm>
          <a:prstGeom prst="rect">
            <a:avLst/>
          </a:prstGeom>
        </p:spPr>
      </p:pic>
      <p:sp>
        <p:nvSpPr>
          <p:cNvPr id="29" name="Tekstvak 28">
            <a:extLst>
              <a:ext uri="{FF2B5EF4-FFF2-40B4-BE49-F238E27FC236}">
                <a16:creationId xmlns:a16="http://schemas.microsoft.com/office/drawing/2014/main" id="{4937F100-26A4-4073-95C4-D3E2DF33F170}"/>
              </a:ext>
            </a:extLst>
          </p:cNvPr>
          <p:cNvSpPr txBox="1"/>
          <p:nvPr/>
        </p:nvSpPr>
        <p:spPr>
          <a:xfrm>
            <a:off x="4395923" y="2455271"/>
            <a:ext cx="1265090" cy="276999"/>
          </a:xfrm>
          <a:prstGeom prst="rect">
            <a:avLst/>
          </a:prstGeom>
          <a:noFill/>
        </p:spPr>
        <p:txBody>
          <a:bodyPr wrap="square" rtlCol="0">
            <a:spAutoFit/>
          </a:bodyPr>
          <a:lstStyle/>
          <a:p>
            <a:r>
              <a:rPr lang="nl-BE" sz="1200" dirty="0"/>
              <a:t>10 Aug 1904</a:t>
            </a:r>
          </a:p>
        </p:txBody>
      </p:sp>
      <p:sp>
        <p:nvSpPr>
          <p:cNvPr id="30" name="Tekstvak 29">
            <a:extLst>
              <a:ext uri="{FF2B5EF4-FFF2-40B4-BE49-F238E27FC236}">
                <a16:creationId xmlns:a16="http://schemas.microsoft.com/office/drawing/2014/main" id="{C7455C10-168E-4909-9A64-C289E59EF26E}"/>
              </a:ext>
            </a:extLst>
          </p:cNvPr>
          <p:cNvSpPr txBox="1"/>
          <p:nvPr/>
        </p:nvSpPr>
        <p:spPr>
          <a:xfrm>
            <a:off x="6034530" y="2459372"/>
            <a:ext cx="1265090" cy="276999"/>
          </a:xfrm>
          <a:prstGeom prst="rect">
            <a:avLst/>
          </a:prstGeom>
          <a:noFill/>
        </p:spPr>
        <p:txBody>
          <a:bodyPr wrap="square" rtlCol="0">
            <a:spAutoFit/>
          </a:bodyPr>
          <a:lstStyle/>
          <a:p>
            <a:r>
              <a:rPr lang="nl-BE" sz="1200" dirty="0" err="1"/>
              <a:t>Vosselare</a:t>
            </a:r>
            <a:endParaRPr lang="nl-BE" sz="1200" dirty="0"/>
          </a:p>
        </p:txBody>
      </p:sp>
    </p:spTree>
    <p:extLst>
      <p:ext uri="{BB962C8B-B14F-4D97-AF65-F5344CB8AC3E}">
        <p14:creationId xmlns:p14="http://schemas.microsoft.com/office/powerpoint/2010/main" val="7139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700"/>
                                  </p:stCondLst>
                                  <p:childTnLst>
                                    <p:animEffect transition="out" filter="fade">
                                      <p:cBhvr>
                                        <p:cTn id="9" dur="1700" tmFilter="0, 0; .2, .5; .8, .5; 1, 0"/>
                                        <p:tgtEl>
                                          <p:spTgt spid="17"/>
                                        </p:tgtEl>
                                      </p:cBhvr>
                                    </p:animEffect>
                                    <p:animScale>
                                      <p:cBhvr>
                                        <p:cTn id="10" dur="850" autoRev="1" fill="hold"/>
                                        <p:tgtEl>
                                          <p:spTgt spid="1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26" presetClass="emph" presetSubtype="0" fill="hold" nodeType="afterEffect">
                                  <p:stCondLst>
                                    <p:cond delay="600"/>
                                  </p:stCondLst>
                                  <p:childTnLst>
                                    <p:animEffect transition="out" filter="fade">
                                      <p:cBhvr>
                                        <p:cTn id="23" dur="1700" tmFilter="0, 0; .2, .5; .8, .5; 1, 0"/>
                                        <p:tgtEl>
                                          <p:spTgt spid="19"/>
                                        </p:tgtEl>
                                      </p:cBhvr>
                                    </p:animEffect>
                                    <p:animScale>
                                      <p:cBhvr>
                                        <p:cTn id="24" dur="850" autoRev="1" fill="hold"/>
                                        <p:tgtEl>
                                          <p:spTgt spid="19"/>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0"/>
                            </p:stCondLst>
                            <p:childTnLst>
                              <p:par>
                                <p:cTn id="32" presetID="1" presetClass="exit" presetSubtype="0" fill="hold" nodeType="afterEffect">
                                  <p:stCondLst>
                                    <p:cond delay="0"/>
                                  </p:stCondLst>
                                  <p:childTnLst>
                                    <p:set>
                                      <p:cBhvr>
                                        <p:cTn id="33" dur="1" fill="hold">
                                          <p:stCondLst>
                                            <p:cond delay="0"/>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type="lt">
                                    <p:tmAbs val="100"/>
                                  </p:iterate>
                                  <p:childTnLst>
                                    <p:set>
                                      <p:cBhvr>
                                        <p:cTn id="37" dur="1" fill="hold">
                                          <p:stCondLst>
                                            <p:cond delay="0"/>
                                          </p:stCondLst>
                                        </p:cTn>
                                        <p:tgtEl>
                                          <p:spTgt spid="9"/>
                                        </p:tgtEl>
                                        <p:attrNameLst>
                                          <p:attrName>style.visibility</p:attrName>
                                        </p:attrNameLst>
                                      </p:cBhvr>
                                      <p:to>
                                        <p:strVal val="visible"/>
                                      </p:to>
                                    </p:set>
                                  </p:childTnLst>
                                </p:cTn>
                              </p:par>
                            </p:childTnLst>
                          </p:cTn>
                        </p:par>
                        <p:par>
                          <p:cTn id="38" fill="hold">
                            <p:stCondLst>
                              <p:cond delay="1401"/>
                            </p:stCondLst>
                            <p:childTnLst>
                              <p:par>
                                <p:cTn id="39" presetID="1" presetClass="entr" presetSubtype="0" fill="hold" grpId="0" nodeType="afterEffect">
                                  <p:stCondLst>
                                    <p:cond delay="0"/>
                                  </p:stCondLst>
                                  <p:iterate type="lt">
                                    <p:tmAbs val="100"/>
                                  </p:iterate>
                                  <p:childTnLst>
                                    <p:set>
                                      <p:cBhvr>
                                        <p:cTn id="40" dur="1" fill="hold">
                                          <p:stCondLst>
                                            <p:cond delay="0"/>
                                          </p:stCondLst>
                                        </p:cTn>
                                        <p:tgtEl>
                                          <p:spTgt spid="12"/>
                                        </p:tgtEl>
                                        <p:attrNameLst>
                                          <p:attrName>style.visibility</p:attrName>
                                        </p:attrNameLst>
                                      </p:cBhvr>
                                      <p:to>
                                        <p:strVal val="visible"/>
                                      </p:to>
                                    </p:set>
                                  </p:childTnLst>
                                </p:cTn>
                              </p:par>
                            </p:childTnLst>
                          </p:cTn>
                        </p:par>
                        <p:par>
                          <p:cTn id="41" fill="hold">
                            <p:stCondLst>
                              <p:cond delay="2102"/>
                            </p:stCondLst>
                            <p:childTnLst>
                              <p:par>
                                <p:cTn id="42" presetID="1" presetClass="entr" presetSubtype="0" fill="hold" grpId="0" nodeType="afterEffect">
                                  <p:stCondLst>
                                    <p:cond delay="0"/>
                                  </p:stCondLst>
                                  <p:iterate type="lt">
                                    <p:tmAbs val="100"/>
                                  </p:iterate>
                                  <p:childTnLst>
                                    <p:set>
                                      <p:cBhvr>
                                        <p:cTn id="43" dur="1" fill="hold">
                                          <p:stCondLst>
                                            <p:cond delay="0"/>
                                          </p:stCondLst>
                                        </p:cTn>
                                        <p:tgtEl>
                                          <p:spTgt spid="21"/>
                                        </p:tgtEl>
                                        <p:attrNameLst>
                                          <p:attrName>style.visibility</p:attrName>
                                        </p:attrNameLst>
                                      </p:cBhvr>
                                      <p:to>
                                        <p:strVal val="visible"/>
                                      </p:to>
                                    </p:set>
                                  </p:childTnLst>
                                </p:cTn>
                              </p:par>
                            </p:childTnLst>
                          </p:cTn>
                        </p:par>
                        <p:par>
                          <p:cTn id="44" fill="hold">
                            <p:stCondLst>
                              <p:cond delay="2903"/>
                            </p:stCondLst>
                            <p:childTnLst>
                              <p:par>
                                <p:cTn id="45" presetID="1" presetClass="entr" presetSubtype="0" fill="hold" grpId="0" nodeType="afterEffect">
                                  <p:stCondLst>
                                    <p:cond delay="0"/>
                                  </p:stCondLst>
                                  <p:iterate type="lt">
                                    <p:tmAbs val="100"/>
                                  </p:iterate>
                                  <p:childTnLst>
                                    <p:set>
                                      <p:cBhvr>
                                        <p:cTn id="46" dur="1" fill="hold">
                                          <p:stCondLst>
                                            <p:cond delay="0"/>
                                          </p:stCondLst>
                                        </p:cTn>
                                        <p:tgtEl>
                                          <p:spTgt spid="23"/>
                                        </p:tgtEl>
                                        <p:attrNameLst>
                                          <p:attrName>style.visibility</p:attrName>
                                        </p:attrNameLst>
                                      </p:cBhvr>
                                      <p:to>
                                        <p:strVal val="visible"/>
                                      </p:to>
                                    </p:set>
                                  </p:childTnLst>
                                </p:cTn>
                              </p:par>
                            </p:childTnLst>
                          </p:cTn>
                        </p:par>
                        <p:par>
                          <p:cTn id="47" fill="hold">
                            <p:stCondLst>
                              <p:cond delay="3704"/>
                            </p:stCondLst>
                            <p:childTnLst>
                              <p:par>
                                <p:cTn id="48" presetID="1" presetClass="entr" presetSubtype="0" fill="hold" grpId="0" nodeType="afterEffect">
                                  <p:stCondLst>
                                    <p:cond delay="0"/>
                                  </p:stCondLst>
                                  <p:iterate type="lt">
                                    <p:tmAbs val="100"/>
                                  </p:iterate>
                                  <p:childTnLst>
                                    <p:set>
                                      <p:cBhvr>
                                        <p:cTn id="49" dur="1" fill="hold">
                                          <p:stCondLst>
                                            <p:cond delay="0"/>
                                          </p:stCondLst>
                                        </p:cTn>
                                        <p:tgtEl>
                                          <p:spTgt spid="26"/>
                                        </p:tgtEl>
                                        <p:attrNameLst>
                                          <p:attrName>style.visibility</p:attrName>
                                        </p:attrNameLst>
                                      </p:cBhvr>
                                      <p:to>
                                        <p:strVal val="visible"/>
                                      </p:to>
                                    </p:set>
                                  </p:childTnLst>
                                </p:cTn>
                              </p:par>
                            </p:childTnLst>
                          </p:cTn>
                        </p:par>
                        <p:par>
                          <p:cTn id="50" fill="hold">
                            <p:stCondLst>
                              <p:cond delay="4405"/>
                            </p:stCondLst>
                            <p:childTnLst>
                              <p:par>
                                <p:cTn id="51" presetID="1" presetClass="entr" presetSubtype="0" fill="hold" grpId="0" nodeType="afterEffect">
                                  <p:stCondLst>
                                    <p:cond delay="0"/>
                                  </p:stCondLst>
                                  <p:iterate type="lt">
                                    <p:tmAbs val="100"/>
                                  </p:iterate>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iterate type="lt">
                                    <p:tmAbs val="0"/>
                                  </p:iterate>
                                  <p:childTnLst>
                                    <p:set>
                                      <p:cBhvr>
                                        <p:cTn id="56" dur="1" fill="hold">
                                          <p:stCondLst>
                                            <p:cond delay="0"/>
                                          </p:stCondLst>
                                        </p:cTn>
                                        <p:tgtEl>
                                          <p:spTgt spid="9"/>
                                        </p:tgtEl>
                                        <p:attrNameLst>
                                          <p:attrName>style.visibility</p:attrName>
                                        </p:attrNameLst>
                                      </p:cBhvr>
                                      <p:to>
                                        <p:strVal val="hidden"/>
                                      </p:to>
                                    </p:set>
                                  </p:childTnLst>
                                </p:cTn>
                              </p:par>
                              <p:par>
                                <p:cTn id="57" presetID="1" presetClass="exit" presetSubtype="0" fill="hold" grpId="1" nodeType="withEffect">
                                  <p:stCondLst>
                                    <p:cond delay="0"/>
                                  </p:stCondLst>
                                  <p:iterate type="lt">
                                    <p:tmAbs val="0"/>
                                  </p:iterate>
                                  <p:childTnLst>
                                    <p:set>
                                      <p:cBhvr>
                                        <p:cTn id="58" dur="1" fill="hold">
                                          <p:stCondLst>
                                            <p:cond delay="0"/>
                                          </p:stCondLst>
                                        </p:cTn>
                                        <p:tgtEl>
                                          <p:spTgt spid="12"/>
                                        </p:tgtEl>
                                        <p:attrNameLst>
                                          <p:attrName>style.visibility</p:attrName>
                                        </p:attrNameLst>
                                      </p:cBhvr>
                                      <p:to>
                                        <p:strVal val="hidden"/>
                                      </p:to>
                                    </p:set>
                                  </p:childTnLst>
                                </p:cTn>
                              </p:par>
                              <p:par>
                                <p:cTn id="59" presetID="1" presetClass="exit" presetSubtype="0" fill="hold" grpId="1" nodeType="withEffect">
                                  <p:stCondLst>
                                    <p:cond delay="0"/>
                                  </p:stCondLst>
                                  <p:iterate type="lt">
                                    <p:tmAbs val="0"/>
                                  </p:iterate>
                                  <p:childTnLst>
                                    <p:set>
                                      <p:cBhvr>
                                        <p:cTn id="60" dur="1" fill="hold">
                                          <p:stCondLst>
                                            <p:cond delay="0"/>
                                          </p:stCondLst>
                                        </p:cTn>
                                        <p:tgtEl>
                                          <p:spTgt spid="21"/>
                                        </p:tgtEl>
                                        <p:attrNameLst>
                                          <p:attrName>style.visibility</p:attrName>
                                        </p:attrNameLst>
                                      </p:cBhvr>
                                      <p:to>
                                        <p:strVal val="hidden"/>
                                      </p:to>
                                    </p:set>
                                  </p:childTnLst>
                                </p:cTn>
                              </p:par>
                              <p:par>
                                <p:cTn id="61" presetID="1" presetClass="exit" presetSubtype="0" fill="hold" grpId="1" nodeType="withEffect">
                                  <p:stCondLst>
                                    <p:cond delay="0"/>
                                  </p:stCondLst>
                                  <p:iterate type="lt">
                                    <p:tmAbs val="0"/>
                                  </p:iterate>
                                  <p:childTnLst>
                                    <p:set>
                                      <p:cBhvr>
                                        <p:cTn id="62" dur="1" fill="hold">
                                          <p:stCondLst>
                                            <p:cond delay="0"/>
                                          </p:stCondLst>
                                        </p:cTn>
                                        <p:tgtEl>
                                          <p:spTgt spid="23"/>
                                        </p:tgtEl>
                                        <p:attrNameLst>
                                          <p:attrName>style.visibility</p:attrName>
                                        </p:attrNameLst>
                                      </p:cBhvr>
                                      <p:to>
                                        <p:strVal val="hidden"/>
                                      </p:to>
                                    </p:set>
                                  </p:childTnLst>
                                </p:cTn>
                              </p:par>
                              <p:par>
                                <p:cTn id="63" presetID="1" presetClass="exit" presetSubtype="0" fill="hold" grpId="1" nodeType="withEffect">
                                  <p:stCondLst>
                                    <p:cond delay="0"/>
                                  </p:stCondLst>
                                  <p:iterate type="lt">
                                    <p:tmAbs val="0"/>
                                  </p:iterate>
                                  <p:childTnLst>
                                    <p:set>
                                      <p:cBhvr>
                                        <p:cTn id="64" dur="1" fill="hold">
                                          <p:stCondLst>
                                            <p:cond delay="0"/>
                                          </p:stCondLst>
                                        </p:cTn>
                                        <p:tgtEl>
                                          <p:spTgt spid="26"/>
                                        </p:tgtEl>
                                        <p:attrNameLst>
                                          <p:attrName>style.visibility</p:attrName>
                                        </p:attrNameLst>
                                      </p:cBhvr>
                                      <p:to>
                                        <p:strVal val="hidden"/>
                                      </p:to>
                                    </p:set>
                                  </p:childTnLst>
                                </p:cTn>
                              </p:par>
                              <p:par>
                                <p:cTn id="65" presetID="1" presetClass="exit" presetSubtype="0" fill="hold" grpId="1" nodeType="withEffect">
                                  <p:stCondLst>
                                    <p:cond delay="0"/>
                                  </p:stCondLst>
                                  <p:iterate type="lt">
                                    <p:tmAbs val="0"/>
                                  </p:iterate>
                                  <p:childTnLst>
                                    <p:set>
                                      <p:cBhvr>
                                        <p:cTn id="66" dur="1" fill="hold">
                                          <p:stCondLst>
                                            <p:cond delay="0"/>
                                          </p:stCondLst>
                                        </p:cTn>
                                        <p:tgtEl>
                                          <p:spTgt spid="2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iterate type="lt">
                                    <p:tmAbs val="100"/>
                                  </p:iterate>
                                  <p:childTnLst>
                                    <p:set>
                                      <p:cBhvr>
                                        <p:cTn id="74" dur="1" fill="hold">
                                          <p:stCondLst>
                                            <p:cond delay="0"/>
                                          </p:stCondLst>
                                        </p:cTn>
                                        <p:tgtEl>
                                          <p:spTgt spid="29"/>
                                        </p:tgtEl>
                                        <p:attrNameLst>
                                          <p:attrName>style.visibility</p:attrName>
                                        </p:attrNameLst>
                                      </p:cBhvr>
                                      <p:to>
                                        <p:strVal val="visible"/>
                                      </p:to>
                                    </p:set>
                                  </p:childTnLst>
                                </p:cTn>
                              </p:par>
                            </p:childTnLst>
                          </p:cTn>
                        </p:par>
                        <p:par>
                          <p:cTn id="75" fill="hold">
                            <p:stCondLst>
                              <p:cond delay="801"/>
                            </p:stCondLst>
                            <p:childTnLst>
                              <p:par>
                                <p:cTn id="76" presetID="1" presetClass="entr" presetSubtype="0" fill="hold" grpId="0" nodeType="afterEffect">
                                  <p:stCondLst>
                                    <p:cond delay="0"/>
                                  </p:stCondLst>
                                  <p:iterate type="lt">
                                    <p:tmAbs val="100"/>
                                  </p:iterate>
                                  <p:childTnLst>
                                    <p:set>
                                      <p:cBhvr>
                                        <p:cTn id="7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21" grpId="0"/>
      <p:bldP spid="21" grpId="1"/>
      <p:bldP spid="23" grpId="0"/>
      <p:bldP spid="23" grpId="1"/>
      <p:bldP spid="26" grpId="0"/>
      <p:bldP spid="26" grpId="1"/>
      <p:bldP spid="27" grpId="0"/>
      <p:bldP spid="27" grpId="1"/>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rtl="0"/>
            <a:endParaRPr lang="nl-NL" dirty="0"/>
          </a:p>
        </p:txBody>
      </p:sp>
      <p:sp>
        <p:nvSpPr>
          <p:cNvPr id="10" name="Tijdelijke aanduiding voor tekst 9">
            <a:extLst>
              <a:ext uri="{FF2B5EF4-FFF2-40B4-BE49-F238E27FC236}">
                <a16:creationId xmlns:a16="http://schemas.microsoft.com/office/drawing/2014/main" id="{EF2BC084-E6DB-4DE7-B309-042A85EBA700}"/>
              </a:ext>
            </a:extLst>
          </p:cNvPr>
          <p:cNvSpPr>
            <a:spLocks noGrp="1"/>
          </p:cNvSpPr>
          <p:nvPr>
            <p:ph type="body" sz="quarter" idx="13"/>
          </p:nvPr>
        </p:nvSpPr>
        <p:spPr/>
        <p:txBody>
          <a:bodyPr rtlCol="0"/>
          <a:lstStyle/>
          <a:p>
            <a:pPr marL="0" indent="0" rtl="0">
              <a:buNone/>
            </a:pPr>
            <a:endParaRPr lang="nl-NL" dirty="0"/>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24</a:t>
            </a:fld>
            <a:endParaRPr lang="nl-NL"/>
          </a:p>
        </p:txBody>
      </p:sp>
      <p:pic>
        <p:nvPicPr>
          <p:cNvPr id="5" name="Afbeelding 4">
            <a:extLst>
              <a:ext uri="{FF2B5EF4-FFF2-40B4-BE49-F238E27FC236}">
                <a16:creationId xmlns:a16="http://schemas.microsoft.com/office/drawing/2014/main" id="{5542FAA3-C435-4188-BC31-96558C387AF1}"/>
              </a:ext>
            </a:extLst>
          </p:cNvPr>
          <p:cNvPicPr>
            <a:picLocks noChangeAspect="1"/>
          </p:cNvPicPr>
          <p:nvPr/>
        </p:nvPicPr>
        <p:blipFill>
          <a:blip r:embed="rId3"/>
          <a:stretch>
            <a:fillRect/>
          </a:stretch>
        </p:blipFill>
        <p:spPr>
          <a:xfrm>
            <a:off x="260696" y="295564"/>
            <a:ext cx="11696409" cy="6280728"/>
          </a:xfrm>
          <a:prstGeom prst="rect">
            <a:avLst/>
          </a:prstGeom>
        </p:spPr>
      </p:pic>
    </p:spTree>
    <p:extLst>
      <p:ext uri="{BB962C8B-B14F-4D97-AF65-F5344CB8AC3E}">
        <p14:creationId xmlns:p14="http://schemas.microsoft.com/office/powerpoint/2010/main" val="272688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3" y="3886200"/>
            <a:ext cx="10522662" cy="859055"/>
          </a:xfrm>
        </p:spPr>
        <p:txBody>
          <a:bodyPr rtlCol="0">
            <a:normAutofit fontScale="90000"/>
          </a:bodyPr>
          <a:lstStyle/>
          <a:p>
            <a:pPr lvl="0"/>
            <a:r>
              <a:rPr lang="nl-BE" dirty="0"/>
              <a:t>Kinderen toevoegen aan een gezin</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r>
              <a:rPr lang="nl-BE" dirty="0"/>
              <a:t>Toevoegen of koppelen</a:t>
            </a:r>
            <a:endParaRPr lang="nl-NL" dirty="0"/>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25</a:t>
            </a:fld>
            <a:endParaRPr lang="nl-NL"/>
          </a:p>
        </p:txBody>
      </p:sp>
    </p:spTree>
    <p:extLst>
      <p:ext uri="{BB962C8B-B14F-4D97-AF65-F5344CB8AC3E}">
        <p14:creationId xmlns:p14="http://schemas.microsoft.com/office/powerpoint/2010/main" val="408020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rtl="0"/>
            <a:endParaRPr lang="nl-NL" dirty="0"/>
          </a:p>
        </p:txBody>
      </p:sp>
      <p:sp>
        <p:nvSpPr>
          <p:cNvPr id="10" name="Tijdelijke aanduiding voor tekst 9">
            <a:extLst>
              <a:ext uri="{FF2B5EF4-FFF2-40B4-BE49-F238E27FC236}">
                <a16:creationId xmlns:a16="http://schemas.microsoft.com/office/drawing/2014/main" id="{EF2BC084-E6DB-4DE7-B309-042A85EBA700}"/>
              </a:ext>
            </a:extLst>
          </p:cNvPr>
          <p:cNvSpPr>
            <a:spLocks noGrp="1"/>
          </p:cNvSpPr>
          <p:nvPr>
            <p:ph type="body" sz="quarter" idx="13"/>
          </p:nvPr>
        </p:nvSpPr>
        <p:spPr/>
        <p:txBody>
          <a:bodyPr rtlCol="0"/>
          <a:lstStyle/>
          <a:p>
            <a:pPr marL="0" indent="0" rtl="0">
              <a:buNone/>
            </a:pPr>
            <a:endParaRPr lang="nl-NL" dirty="0"/>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26</a:t>
            </a:fld>
            <a:endParaRPr lang="nl-NL"/>
          </a:p>
        </p:txBody>
      </p:sp>
      <p:pic>
        <p:nvPicPr>
          <p:cNvPr id="5" name="Afbeelding 4">
            <a:extLst>
              <a:ext uri="{FF2B5EF4-FFF2-40B4-BE49-F238E27FC236}">
                <a16:creationId xmlns:a16="http://schemas.microsoft.com/office/drawing/2014/main" id="{5542FAA3-C435-4188-BC31-96558C387AF1}"/>
              </a:ext>
            </a:extLst>
          </p:cNvPr>
          <p:cNvPicPr>
            <a:picLocks noChangeAspect="1"/>
          </p:cNvPicPr>
          <p:nvPr/>
        </p:nvPicPr>
        <p:blipFill>
          <a:blip r:embed="rId3"/>
          <a:stretch>
            <a:fillRect/>
          </a:stretch>
        </p:blipFill>
        <p:spPr>
          <a:xfrm>
            <a:off x="260696" y="295564"/>
            <a:ext cx="11696409" cy="6280728"/>
          </a:xfrm>
          <a:prstGeom prst="rect">
            <a:avLst/>
          </a:prstGeom>
        </p:spPr>
      </p:pic>
      <p:pic>
        <p:nvPicPr>
          <p:cNvPr id="4" name="Afbeelding 3">
            <a:extLst>
              <a:ext uri="{FF2B5EF4-FFF2-40B4-BE49-F238E27FC236}">
                <a16:creationId xmlns:a16="http://schemas.microsoft.com/office/drawing/2014/main" id="{2C381A77-F339-4A6B-915B-92DD880DB825}"/>
              </a:ext>
            </a:extLst>
          </p:cNvPr>
          <p:cNvPicPr>
            <a:picLocks noChangeAspect="1"/>
          </p:cNvPicPr>
          <p:nvPr/>
        </p:nvPicPr>
        <p:blipFill>
          <a:blip r:embed="rId4"/>
          <a:stretch>
            <a:fillRect/>
          </a:stretch>
        </p:blipFill>
        <p:spPr>
          <a:xfrm>
            <a:off x="1353286" y="5072078"/>
            <a:ext cx="1556168" cy="1556168"/>
          </a:xfrm>
          <a:prstGeom prst="rect">
            <a:avLst/>
          </a:prstGeom>
        </p:spPr>
      </p:pic>
      <p:pic>
        <p:nvPicPr>
          <p:cNvPr id="6" name="Afbeelding 5">
            <a:extLst>
              <a:ext uri="{FF2B5EF4-FFF2-40B4-BE49-F238E27FC236}">
                <a16:creationId xmlns:a16="http://schemas.microsoft.com/office/drawing/2014/main" id="{FF40903F-E2D7-4C93-AEA2-8D33FD78D182}"/>
              </a:ext>
            </a:extLst>
          </p:cNvPr>
          <p:cNvPicPr>
            <a:picLocks noChangeAspect="1"/>
          </p:cNvPicPr>
          <p:nvPr/>
        </p:nvPicPr>
        <p:blipFill>
          <a:blip r:embed="rId5"/>
          <a:stretch>
            <a:fillRect/>
          </a:stretch>
        </p:blipFill>
        <p:spPr>
          <a:xfrm>
            <a:off x="2271897" y="5261228"/>
            <a:ext cx="3063505" cy="1333616"/>
          </a:xfrm>
          <a:prstGeom prst="rect">
            <a:avLst/>
          </a:prstGeom>
        </p:spPr>
      </p:pic>
      <p:pic>
        <p:nvPicPr>
          <p:cNvPr id="9" name="Afbeelding 8">
            <a:extLst>
              <a:ext uri="{FF2B5EF4-FFF2-40B4-BE49-F238E27FC236}">
                <a16:creationId xmlns:a16="http://schemas.microsoft.com/office/drawing/2014/main" id="{A29CEC0C-AE62-4768-9E3E-8B93FEAB439A}"/>
              </a:ext>
            </a:extLst>
          </p:cNvPr>
          <p:cNvPicPr>
            <a:picLocks noChangeAspect="1"/>
          </p:cNvPicPr>
          <p:nvPr/>
        </p:nvPicPr>
        <p:blipFill>
          <a:blip r:embed="rId4"/>
          <a:stretch>
            <a:fillRect/>
          </a:stretch>
        </p:blipFill>
        <p:spPr>
          <a:xfrm>
            <a:off x="2566260" y="5124032"/>
            <a:ext cx="1556168" cy="1556168"/>
          </a:xfrm>
          <a:prstGeom prst="rect">
            <a:avLst/>
          </a:prstGeom>
        </p:spPr>
      </p:pic>
      <p:pic>
        <p:nvPicPr>
          <p:cNvPr id="8" name="Afbeelding 7">
            <a:extLst>
              <a:ext uri="{FF2B5EF4-FFF2-40B4-BE49-F238E27FC236}">
                <a16:creationId xmlns:a16="http://schemas.microsoft.com/office/drawing/2014/main" id="{2366ED77-8A63-4AC2-ADC4-EDD5F70E0AC5}"/>
              </a:ext>
            </a:extLst>
          </p:cNvPr>
          <p:cNvPicPr>
            <a:picLocks noChangeAspect="1"/>
          </p:cNvPicPr>
          <p:nvPr/>
        </p:nvPicPr>
        <p:blipFill>
          <a:blip r:embed="rId6"/>
          <a:stretch>
            <a:fillRect/>
          </a:stretch>
        </p:blipFill>
        <p:spPr>
          <a:xfrm>
            <a:off x="2288691" y="5311527"/>
            <a:ext cx="3078747" cy="1325995"/>
          </a:xfrm>
          <a:prstGeom prst="rect">
            <a:avLst/>
          </a:prstGeom>
        </p:spPr>
      </p:pic>
    </p:spTree>
    <p:extLst>
      <p:ext uri="{BB962C8B-B14F-4D97-AF65-F5344CB8AC3E}">
        <p14:creationId xmlns:p14="http://schemas.microsoft.com/office/powerpoint/2010/main" val="50497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300"/>
                                  </p:stCondLst>
                                  <p:childTnLst>
                                    <p:animEffect transition="out" filter="fade">
                                      <p:cBhvr>
                                        <p:cTn id="9" dur="1400" tmFilter="0, 0; .2, .5; .8, .5; 1, 0"/>
                                        <p:tgtEl>
                                          <p:spTgt spid="4"/>
                                        </p:tgtEl>
                                      </p:cBhvr>
                                    </p:animEffect>
                                    <p:animScale>
                                      <p:cBhvr>
                                        <p:cTn id="10" dur="700" autoRev="1" fill="hold"/>
                                        <p:tgtEl>
                                          <p:spTgt spid="4"/>
                                        </p:tgtEl>
                                      </p:cBhvr>
                                      <p:by x="105000" y="105000"/>
                                    </p:animScale>
                                  </p:childTnLst>
                                </p:cTn>
                              </p:par>
                            </p:childTnLst>
                          </p:cTn>
                        </p:par>
                        <p:par>
                          <p:cTn id="11" fill="hold">
                            <p:stCondLst>
                              <p:cond delay="17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1700"/>
                            </p:stCondLst>
                            <p:childTnLst>
                              <p:par>
                                <p:cTn id="15" presetID="1" presetClass="exit" presetSubtype="0" fill="hold" nodeType="afterEffect">
                                  <p:stCondLst>
                                    <p:cond delay="40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26" presetClass="emph" presetSubtype="0" fill="hold" nodeType="afterEffect">
                                  <p:stCondLst>
                                    <p:cond delay="300"/>
                                  </p:stCondLst>
                                  <p:childTnLst>
                                    <p:animEffect transition="out" filter="fade">
                                      <p:cBhvr>
                                        <p:cTn id="23" dur="1400" tmFilter="0, 0; .2, .5; .8, .5; 1, 0"/>
                                        <p:tgtEl>
                                          <p:spTgt spid="9"/>
                                        </p:tgtEl>
                                      </p:cBhvr>
                                    </p:animEffect>
                                    <p:animScale>
                                      <p:cBhvr>
                                        <p:cTn id="24" dur="700" autoRev="1" fill="hold"/>
                                        <p:tgtEl>
                                          <p:spTgt spid="9"/>
                                        </p:tgtEl>
                                      </p:cBhvr>
                                      <p:by x="105000" y="105000"/>
                                    </p:animScale>
                                  </p:childTnLst>
                                </p:cTn>
                              </p:par>
                            </p:childTnLst>
                          </p:cTn>
                        </p:par>
                        <p:par>
                          <p:cTn id="25" fill="hold">
                            <p:stCondLst>
                              <p:cond delay="1700"/>
                            </p:stCondLst>
                            <p:childTnLst>
                              <p:par>
                                <p:cTn id="26" presetID="1" presetClass="exit" presetSubtype="0" fill="hold" nodeType="afterEffect">
                                  <p:stCondLst>
                                    <p:cond delay="400"/>
                                  </p:stCondLst>
                                  <p:childTnLst>
                                    <p:set>
                                      <p:cBhvr>
                                        <p:cTn id="27" dur="1" fill="hold">
                                          <p:stCondLst>
                                            <p:cond delay="0"/>
                                          </p:stCondLst>
                                        </p:cTn>
                                        <p:tgtEl>
                                          <p:spTgt spid="9"/>
                                        </p:tgtEl>
                                        <p:attrNameLst>
                                          <p:attrName>style.visibility</p:attrName>
                                        </p:attrNameLst>
                                      </p:cBhvr>
                                      <p:to>
                                        <p:strVal val="hidden"/>
                                      </p:to>
                                    </p:set>
                                  </p:childTnLst>
                                </p:cTn>
                              </p:par>
                            </p:childTnLst>
                          </p:cTn>
                        </p:par>
                        <p:par>
                          <p:cTn id="28" fill="hold">
                            <p:stCondLst>
                              <p:cond delay="2100"/>
                            </p:stCondLst>
                            <p:childTnLst>
                              <p:par>
                                <p:cTn id="29" presetID="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27</a:t>
            </a:fld>
            <a:endParaRPr lang="nl-NL"/>
          </a:p>
        </p:txBody>
      </p:sp>
      <p:pic>
        <p:nvPicPr>
          <p:cNvPr id="4" name="Afbeelding 3">
            <a:extLst>
              <a:ext uri="{FF2B5EF4-FFF2-40B4-BE49-F238E27FC236}">
                <a16:creationId xmlns:a16="http://schemas.microsoft.com/office/drawing/2014/main" id="{2503DED4-A1F8-4C82-8228-E078F971D1AC}"/>
              </a:ext>
            </a:extLst>
          </p:cNvPr>
          <p:cNvPicPr>
            <a:picLocks noChangeAspect="1"/>
          </p:cNvPicPr>
          <p:nvPr/>
        </p:nvPicPr>
        <p:blipFill>
          <a:blip r:embed="rId3"/>
          <a:stretch>
            <a:fillRect/>
          </a:stretch>
        </p:blipFill>
        <p:spPr>
          <a:xfrm>
            <a:off x="277314" y="251688"/>
            <a:ext cx="11674542" cy="6262905"/>
          </a:xfrm>
          <a:prstGeom prst="rect">
            <a:avLst/>
          </a:prstGeom>
        </p:spPr>
      </p:pic>
      <p:sp>
        <p:nvSpPr>
          <p:cNvPr id="11" name="Tekstvak 10">
            <a:extLst>
              <a:ext uri="{FF2B5EF4-FFF2-40B4-BE49-F238E27FC236}">
                <a16:creationId xmlns:a16="http://schemas.microsoft.com/office/drawing/2014/main" id="{54B15541-9766-4D61-B22D-613A6764AE9D}"/>
              </a:ext>
            </a:extLst>
          </p:cNvPr>
          <p:cNvSpPr txBox="1"/>
          <p:nvPr/>
        </p:nvSpPr>
        <p:spPr>
          <a:xfrm>
            <a:off x="4457700" y="2333625"/>
            <a:ext cx="562975" cy="215444"/>
          </a:xfrm>
          <a:prstGeom prst="rect">
            <a:avLst/>
          </a:prstGeom>
          <a:noFill/>
        </p:spPr>
        <p:txBody>
          <a:bodyPr wrap="none" rtlCol="0">
            <a:spAutoFit/>
          </a:bodyPr>
          <a:lstStyle/>
          <a:p>
            <a:r>
              <a:rPr lang="nl-BE" sz="800" dirty="0"/>
              <a:t>Albertus</a:t>
            </a:r>
          </a:p>
        </p:txBody>
      </p:sp>
      <p:pic>
        <p:nvPicPr>
          <p:cNvPr id="12" name="Afbeelding 11">
            <a:extLst>
              <a:ext uri="{FF2B5EF4-FFF2-40B4-BE49-F238E27FC236}">
                <a16:creationId xmlns:a16="http://schemas.microsoft.com/office/drawing/2014/main" id="{8DC94DFE-B7FC-4BAC-8669-5681970B5C87}"/>
              </a:ext>
            </a:extLst>
          </p:cNvPr>
          <p:cNvPicPr>
            <a:picLocks noChangeAspect="1"/>
          </p:cNvPicPr>
          <p:nvPr/>
        </p:nvPicPr>
        <p:blipFill>
          <a:blip r:embed="rId4"/>
          <a:stretch>
            <a:fillRect/>
          </a:stretch>
        </p:blipFill>
        <p:spPr>
          <a:xfrm>
            <a:off x="2643841" y="990388"/>
            <a:ext cx="6904318" cy="4877223"/>
          </a:xfrm>
          <a:prstGeom prst="rect">
            <a:avLst/>
          </a:prstGeom>
        </p:spPr>
      </p:pic>
      <p:pic>
        <p:nvPicPr>
          <p:cNvPr id="13" name="Afbeelding 12">
            <a:extLst>
              <a:ext uri="{FF2B5EF4-FFF2-40B4-BE49-F238E27FC236}">
                <a16:creationId xmlns:a16="http://schemas.microsoft.com/office/drawing/2014/main" id="{EF33D9BB-A179-48F3-A77B-8EF7796DA427}"/>
              </a:ext>
            </a:extLst>
          </p:cNvPr>
          <p:cNvPicPr>
            <a:picLocks noChangeAspect="1"/>
          </p:cNvPicPr>
          <p:nvPr/>
        </p:nvPicPr>
        <p:blipFill>
          <a:blip r:embed="rId5"/>
          <a:stretch>
            <a:fillRect/>
          </a:stretch>
        </p:blipFill>
        <p:spPr>
          <a:xfrm>
            <a:off x="288000" y="251688"/>
            <a:ext cx="11689025" cy="6295027"/>
          </a:xfrm>
          <a:prstGeom prst="rect">
            <a:avLst/>
          </a:prstGeom>
        </p:spPr>
      </p:pic>
    </p:spTree>
    <p:extLst>
      <p:ext uri="{BB962C8B-B14F-4D97-AF65-F5344CB8AC3E}">
        <p14:creationId xmlns:p14="http://schemas.microsoft.com/office/powerpoint/2010/main" val="283705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3" y="3886200"/>
            <a:ext cx="10522662" cy="859055"/>
          </a:xfrm>
        </p:spPr>
        <p:txBody>
          <a:bodyPr rtlCol="0">
            <a:normAutofit fontScale="90000"/>
          </a:bodyPr>
          <a:lstStyle/>
          <a:p>
            <a:pPr lvl="0"/>
            <a:r>
              <a:rPr lang="nl-BE" dirty="0"/>
              <a:t>individuele personen koppelen aan een gezin of persoon</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r>
              <a:rPr lang="nl-BE" dirty="0"/>
              <a:t>Toevoegen of koppelen</a:t>
            </a:r>
            <a:endParaRPr lang="nl-NL" dirty="0"/>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28</a:t>
            </a:fld>
            <a:endParaRPr lang="nl-NL"/>
          </a:p>
        </p:txBody>
      </p:sp>
    </p:spTree>
    <p:extLst>
      <p:ext uri="{BB962C8B-B14F-4D97-AF65-F5344CB8AC3E}">
        <p14:creationId xmlns:p14="http://schemas.microsoft.com/office/powerpoint/2010/main" val="5972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29</a:t>
            </a:fld>
            <a:endParaRPr lang="nl-NL"/>
          </a:p>
        </p:txBody>
      </p:sp>
      <p:pic>
        <p:nvPicPr>
          <p:cNvPr id="3" name="Afbeelding 2">
            <a:extLst>
              <a:ext uri="{FF2B5EF4-FFF2-40B4-BE49-F238E27FC236}">
                <a16:creationId xmlns:a16="http://schemas.microsoft.com/office/drawing/2014/main" id="{B524B389-7F34-427C-9852-4FE7A7DB6FF1}"/>
              </a:ext>
            </a:extLst>
          </p:cNvPr>
          <p:cNvPicPr>
            <a:picLocks noChangeAspect="1"/>
          </p:cNvPicPr>
          <p:nvPr/>
        </p:nvPicPr>
        <p:blipFill>
          <a:blip r:embed="rId3"/>
          <a:stretch>
            <a:fillRect/>
          </a:stretch>
        </p:blipFill>
        <p:spPr>
          <a:xfrm>
            <a:off x="383211" y="352424"/>
            <a:ext cx="11484940" cy="6185119"/>
          </a:xfrm>
          <a:prstGeom prst="rect">
            <a:avLst/>
          </a:prstGeom>
        </p:spPr>
      </p:pic>
      <p:pic>
        <p:nvPicPr>
          <p:cNvPr id="5" name="Afbeelding 4">
            <a:extLst>
              <a:ext uri="{FF2B5EF4-FFF2-40B4-BE49-F238E27FC236}">
                <a16:creationId xmlns:a16="http://schemas.microsoft.com/office/drawing/2014/main" id="{B89156EB-4CC5-431F-9109-D34184DA6384}"/>
              </a:ext>
            </a:extLst>
          </p:cNvPr>
          <p:cNvPicPr>
            <a:picLocks noChangeAspect="1"/>
          </p:cNvPicPr>
          <p:nvPr/>
        </p:nvPicPr>
        <p:blipFill>
          <a:blip r:embed="rId4"/>
          <a:stretch>
            <a:fillRect/>
          </a:stretch>
        </p:blipFill>
        <p:spPr>
          <a:xfrm>
            <a:off x="2548561" y="962860"/>
            <a:ext cx="6899651" cy="4932280"/>
          </a:xfrm>
          <a:prstGeom prst="rect">
            <a:avLst/>
          </a:prstGeom>
        </p:spPr>
      </p:pic>
      <p:pic>
        <p:nvPicPr>
          <p:cNvPr id="6" name="Afbeelding 5">
            <a:extLst>
              <a:ext uri="{FF2B5EF4-FFF2-40B4-BE49-F238E27FC236}">
                <a16:creationId xmlns:a16="http://schemas.microsoft.com/office/drawing/2014/main" id="{B7DE5759-C1F3-4DDB-AAA6-F0CA7CE32FD0}"/>
              </a:ext>
            </a:extLst>
          </p:cNvPr>
          <p:cNvPicPr>
            <a:picLocks noChangeAspect="1"/>
          </p:cNvPicPr>
          <p:nvPr/>
        </p:nvPicPr>
        <p:blipFill>
          <a:blip r:embed="rId5"/>
          <a:stretch>
            <a:fillRect/>
          </a:stretch>
        </p:blipFill>
        <p:spPr>
          <a:xfrm>
            <a:off x="906769" y="872490"/>
            <a:ext cx="1118235" cy="1118235"/>
          </a:xfrm>
          <a:prstGeom prst="rect">
            <a:avLst/>
          </a:prstGeom>
        </p:spPr>
      </p:pic>
      <p:pic>
        <p:nvPicPr>
          <p:cNvPr id="7" name="Afbeelding 6">
            <a:extLst>
              <a:ext uri="{FF2B5EF4-FFF2-40B4-BE49-F238E27FC236}">
                <a16:creationId xmlns:a16="http://schemas.microsoft.com/office/drawing/2014/main" id="{15660942-8490-4CC7-BF95-E9F6FA17265B}"/>
              </a:ext>
            </a:extLst>
          </p:cNvPr>
          <p:cNvPicPr>
            <a:picLocks noChangeAspect="1"/>
          </p:cNvPicPr>
          <p:nvPr/>
        </p:nvPicPr>
        <p:blipFill>
          <a:blip r:embed="rId5"/>
          <a:stretch>
            <a:fillRect/>
          </a:stretch>
        </p:blipFill>
        <p:spPr>
          <a:xfrm>
            <a:off x="3540014" y="2415541"/>
            <a:ext cx="1117712" cy="1117712"/>
          </a:xfrm>
          <a:prstGeom prst="rect">
            <a:avLst/>
          </a:prstGeom>
        </p:spPr>
      </p:pic>
      <p:pic>
        <p:nvPicPr>
          <p:cNvPr id="8" name="Afbeelding 7">
            <a:extLst>
              <a:ext uri="{FF2B5EF4-FFF2-40B4-BE49-F238E27FC236}">
                <a16:creationId xmlns:a16="http://schemas.microsoft.com/office/drawing/2014/main" id="{952F65E4-A03F-4978-BDCA-F952E01DB9BF}"/>
              </a:ext>
            </a:extLst>
          </p:cNvPr>
          <p:cNvPicPr>
            <a:picLocks noChangeAspect="1"/>
          </p:cNvPicPr>
          <p:nvPr/>
        </p:nvPicPr>
        <p:blipFill>
          <a:blip r:embed="rId5"/>
          <a:stretch>
            <a:fillRect/>
          </a:stretch>
        </p:blipFill>
        <p:spPr>
          <a:xfrm>
            <a:off x="7959613" y="1758315"/>
            <a:ext cx="1117713" cy="1117713"/>
          </a:xfrm>
          <a:prstGeom prst="rect">
            <a:avLst/>
          </a:prstGeom>
        </p:spPr>
      </p:pic>
    </p:spTree>
    <p:extLst>
      <p:ext uri="{BB962C8B-B14F-4D97-AF65-F5344CB8AC3E}">
        <p14:creationId xmlns:p14="http://schemas.microsoft.com/office/powerpoint/2010/main" val="34102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600"/>
                                  </p:stCondLst>
                                  <p:childTnLst>
                                    <p:animEffect transition="out" filter="fade">
                                      <p:cBhvr>
                                        <p:cTn id="9" dur="1700" tmFilter="0, 0; .2, .5; .8, .5; 1, 0"/>
                                        <p:tgtEl>
                                          <p:spTgt spid="6"/>
                                        </p:tgtEl>
                                      </p:cBhvr>
                                    </p:animEffect>
                                    <p:animScale>
                                      <p:cBhvr>
                                        <p:cTn id="10" dur="850" autoRev="1" fill="hold"/>
                                        <p:tgtEl>
                                          <p:spTgt spid="6"/>
                                        </p:tgtEl>
                                      </p:cBhvr>
                                      <p:by x="105000" y="105000"/>
                                    </p:animScale>
                                  </p:childTnLst>
                                </p:cTn>
                              </p:par>
                            </p:childTnLst>
                          </p:cTn>
                        </p:par>
                        <p:par>
                          <p:cTn id="11" fill="hold">
                            <p:stCondLst>
                              <p:cond delay="2300"/>
                            </p:stCondLst>
                            <p:childTnLst>
                              <p:par>
                                <p:cTn id="12" presetID="1" presetClass="exit" presetSubtype="0" fill="hold" nodeType="after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0"/>
                            </p:stCondLst>
                            <p:childTnLst>
                              <p:par>
                                <p:cTn id="23" presetID="26" presetClass="emph" presetSubtype="0" fill="hold" nodeType="afterEffect">
                                  <p:stCondLst>
                                    <p:cond delay="600"/>
                                  </p:stCondLst>
                                  <p:childTnLst>
                                    <p:animEffect transition="out" filter="fade">
                                      <p:cBhvr>
                                        <p:cTn id="24" dur="1700" tmFilter="0, 0; .2, .5; .8, .5; 1, 0"/>
                                        <p:tgtEl>
                                          <p:spTgt spid="7"/>
                                        </p:tgtEl>
                                      </p:cBhvr>
                                    </p:animEffect>
                                    <p:animScale>
                                      <p:cBhvr>
                                        <p:cTn id="25" dur="850" autoRev="1" fill="hold"/>
                                        <p:tgtEl>
                                          <p:spTgt spid="7"/>
                                        </p:tgtEl>
                                      </p:cBhvr>
                                      <p:by x="105000" y="105000"/>
                                    </p:animScale>
                                  </p:childTnLst>
                                </p:cTn>
                              </p:par>
                            </p:childTnLst>
                          </p:cTn>
                        </p:par>
                        <p:par>
                          <p:cTn id="26" fill="hold">
                            <p:stCondLst>
                              <p:cond delay="2300"/>
                            </p:stCondLst>
                            <p:childTnLst>
                              <p:par>
                                <p:cTn id="27" presetID="1" presetClass="exit" presetSubtype="0" fill="hold" nodeType="after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0"/>
                            </p:stCondLst>
                            <p:childTnLst>
                              <p:par>
                                <p:cTn id="34" presetID="26" presetClass="emph" presetSubtype="0" fill="hold" nodeType="afterEffect">
                                  <p:stCondLst>
                                    <p:cond delay="600"/>
                                  </p:stCondLst>
                                  <p:childTnLst>
                                    <p:animEffect transition="out" filter="fade">
                                      <p:cBhvr>
                                        <p:cTn id="35" dur="1700" tmFilter="0, 0; .2, .5; .8, .5; 1, 0"/>
                                        <p:tgtEl>
                                          <p:spTgt spid="8"/>
                                        </p:tgtEl>
                                      </p:cBhvr>
                                    </p:animEffect>
                                    <p:animScale>
                                      <p:cBhvr>
                                        <p:cTn id="36" dur="850" autoRev="1" fill="hold"/>
                                        <p:tgtEl>
                                          <p:spTgt spid="8"/>
                                        </p:tgtEl>
                                      </p:cBhvr>
                                      <p:by x="105000" y="105000"/>
                                    </p:animScale>
                                  </p:childTnLst>
                                </p:cTn>
                              </p:par>
                            </p:childTnLst>
                          </p:cTn>
                        </p:par>
                        <p:par>
                          <p:cTn id="37" fill="hold">
                            <p:stCondLst>
                              <p:cond delay="2300"/>
                            </p:stCondLst>
                            <p:childTnLst>
                              <p:par>
                                <p:cTn id="38" presetID="1" presetClass="exit" presetSubtype="0" fill="hold" nodeType="afterEffect">
                                  <p:stCondLst>
                                    <p:cond delay="0"/>
                                  </p:stCondLst>
                                  <p:childTnLst>
                                    <p:set>
                                      <p:cBhvr>
                                        <p:cTn id="3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4" y="3886200"/>
            <a:ext cx="8751734" cy="859055"/>
          </a:xfrm>
        </p:spPr>
        <p:txBody>
          <a:bodyPr rtlCol="0">
            <a:normAutofit fontScale="90000"/>
          </a:bodyPr>
          <a:lstStyle/>
          <a:p>
            <a:pPr lvl="0"/>
            <a:r>
              <a:rPr lang="nl-BE" dirty="0"/>
              <a:t>Waarom Legacy Family Tree</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pPr rtl="0"/>
            <a:r>
              <a:rPr lang="nl-NL" dirty="0"/>
              <a:t>Is dit het ultieme programma?</a:t>
            </a:r>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3</a:t>
            </a:fld>
            <a:endParaRPr lang="nl-NL"/>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30</a:t>
            </a:fld>
            <a:endParaRPr lang="nl-NL"/>
          </a:p>
        </p:txBody>
      </p:sp>
      <p:pic>
        <p:nvPicPr>
          <p:cNvPr id="3" name="Afbeelding 2">
            <a:extLst>
              <a:ext uri="{FF2B5EF4-FFF2-40B4-BE49-F238E27FC236}">
                <a16:creationId xmlns:a16="http://schemas.microsoft.com/office/drawing/2014/main" id="{0F57DD8B-DB69-45F4-A57D-8C69B3DD7CA6}"/>
              </a:ext>
            </a:extLst>
          </p:cNvPr>
          <p:cNvPicPr>
            <a:picLocks noChangeAspect="1"/>
          </p:cNvPicPr>
          <p:nvPr/>
        </p:nvPicPr>
        <p:blipFill>
          <a:blip r:embed="rId3"/>
          <a:stretch>
            <a:fillRect/>
          </a:stretch>
        </p:blipFill>
        <p:spPr>
          <a:xfrm>
            <a:off x="304800" y="319246"/>
            <a:ext cx="11556090" cy="6205380"/>
          </a:xfrm>
          <a:prstGeom prst="rect">
            <a:avLst/>
          </a:prstGeom>
        </p:spPr>
      </p:pic>
      <p:pic>
        <p:nvPicPr>
          <p:cNvPr id="5" name="Afbeelding 4">
            <a:extLst>
              <a:ext uri="{FF2B5EF4-FFF2-40B4-BE49-F238E27FC236}">
                <a16:creationId xmlns:a16="http://schemas.microsoft.com/office/drawing/2014/main" id="{373FAFDA-3623-4373-B11C-C819ECA9E6A6}"/>
              </a:ext>
            </a:extLst>
          </p:cNvPr>
          <p:cNvPicPr>
            <a:picLocks noChangeAspect="1"/>
          </p:cNvPicPr>
          <p:nvPr/>
        </p:nvPicPr>
        <p:blipFill>
          <a:blip r:embed="rId4"/>
          <a:stretch>
            <a:fillRect/>
          </a:stretch>
        </p:blipFill>
        <p:spPr>
          <a:xfrm>
            <a:off x="2987386" y="3429000"/>
            <a:ext cx="1295400" cy="1295400"/>
          </a:xfrm>
          <a:prstGeom prst="rect">
            <a:avLst/>
          </a:prstGeom>
        </p:spPr>
      </p:pic>
      <p:pic>
        <p:nvPicPr>
          <p:cNvPr id="6" name="Afbeelding 5">
            <a:extLst>
              <a:ext uri="{FF2B5EF4-FFF2-40B4-BE49-F238E27FC236}">
                <a16:creationId xmlns:a16="http://schemas.microsoft.com/office/drawing/2014/main" id="{B1F0F683-4988-46B5-9011-72FED373CFA3}"/>
              </a:ext>
            </a:extLst>
          </p:cNvPr>
          <p:cNvPicPr>
            <a:picLocks noChangeAspect="1"/>
          </p:cNvPicPr>
          <p:nvPr/>
        </p:nvPicPr>
        <p:blipFill>
          <a:blip r:embed="rId5"/>
          <a:stretch>
            <a:fillRect/>
          </a:stretch>
        </p:blipFill>
        <p:spPr>
          <a:xfrm>
            <a:off x="4004231" y="3579071"/>
            <a:ext cx="1821338" cy="2446232"/>
          </a:xfrm>
          <a:prstGeom prst="rect">
            <a:avLst/>
          </a:prstGeom>
        </p:spPr>
      </p:pic>
      <p:pic>
        <p:nvPicPr>
          <p:cNvPr id="7" name="Afbeelding 6">
            <a:extLst>
              <a:ext uri="{FF2B5EF4-FFF2-40B4-BE49-F238E27FC236}">
                <a16:creationId xmlns:a16="http://schemas.microsoft.com/office/drawing/2014/main" id="{C2D7E358-FF84-4E6F-BFB6-55A1B117EAEF}"/>
              </a:ext>
            </a:extLst>
          </p:cNvPr>
          <p:cNvPicPr>
            <a:picLocks noChangeAspect="1"/>
          </p:cNvPicPr>
          <p:nvPr/>
        </p:nvPicPr>
        <p:blipFill>
          <a:blip r:embed="rId6"/>
          <a:stretch>
            <a:fillRect/>
          </a:stretch>
        </p:blipFill>
        <p:spPr>
          <a:xfrm>
            <a:off x="5816044" y="3579071"/>
            <a:ext cx="1356478" cy="1745131"/>
          </a:xfrm>
          <a:prstGeom prst="rect">
            <a:avLst/>
          </a:prstGeom>
        </p:spPr>
      </p:pic>
      <p:pic>
        <p:nvPicPr>
          <p:cNvPr id="8" name="Afbeelding 7">
            <a:extLst>
              <a:ext uri="{FF2B5EF4-FFF2-40B4-BE49-F238E27FC236}">
                <a16:creationId xmlns:a16="http://schemas.microsoft.com/office/drawing/2014/main" id="{06B61690-84FC-4D5E-BEB4-76EA6BFC05B9}"/>
              </a:ext>
            </a:extLst>
          </p:cNvPr>
          <p:cNvPicPr>
            <a:picLocks noChangeAspect="1"/>
          </p:cNvPicPr>
          <p:nvPr/>
        </p:nvPicPr>
        <p:blipFill>
          <a:blip r:embed="rId7"/>
          <a:stretch>
            <a:fillRect/>
          </a:stretch>
        </p:blipFill>
        <p:spPr>
          <a:xfrm>
            <a:off x="3236528" y="1543443"/>
            <a:ext cx="5692633" cy="3756986"/>
          </a:xfrm>
          <a:prstGeom prst="rect">
            <a:avLst/>
          </a:prstGeom>
        </p:spPr>
      </p:pic>
      <p:pic>
        <p:nvPicPr>
          <p:cNvPr id="10" name="Afbeelding 9">
            <a:extLst>
              <a:ext uri="{FF2B5EF4-FFF2-40B4-BE49-F238E27FC236}">
                <a16:creationId xmlns:a16="http://schemas.microsoft.com/office/drawing/2014/main" id="{8FA69BE1-2CE3-4772-8F02-AE83A84E5A22}"/>
              </a:ext>
            </a:extLst>
          </p:cNvPr>
          <p:cNvPicPr>
            <a:picLocks noChangeAspect="1"/>
          </p:cNvPicPr>
          <p:nvPr/>
        </p:nvPicPr>
        <p:blipFill>
          <a:blip r:embed="rId8"/>
          <a:stretch>
            <a:fillRect/>
          </a:stretch>
        </p:blipFill>
        <p:spPr>
          <a:xfrm>
            <a:off x="4568714" y="3977641"/>
            <a:ext cx="1117712" cy="1117712"/>
          </a:xfrm>
          <a:prstGeom prst="rect">
            <a:avLst/>
          </a:prstGeom>
        </p:spPr>
      </p:pic>
      <p:pic>
        <p:nvPicPr>
          <p:cNvPr id="11" name="Afbeelding 10">
            <a:extLst>
              <a:ext uri="{FF2B5EF4-FFF2-40B4-BE49-F238E27FC236}">
                <a16:creationId xmlns:a16="http://schemas.microsoft.com/office/drawing/2014/main" id="{28324DD5-4210-4708-8E94-B89A323983DF}"/>
              </a:ext>
            </a:extLst>
          </p:cNvPr>
          <p:cNvPicPr>
            <a:picLocks noChangeAspect="1"/>
          </p:cNvPicPr>
          <p:nvPr/>
        </p:nvPicPr>
        <p:blipFill>
          <a:blip r:embed="rId8"/>
          <a:stretch>
            <a:fillRect/>
          </a:stretch>
        </p:blipFill>
        <p:spPr>
          <a:xfrm>
            <a:off x="6362699" y="4557041"/>
            <a:ext cx="1117712" cy="1117712"/>
          </a:xfrm>
          <a:prstGeom prst="rect">
            <a:avLst/>
          </a:prstGeom>
        </p:spPr>
      </p:pic>
      <p:pic>
        <p:nvPicPr>
          <p:cNvPr id="12" name="Afbeelding 11">
            <a:extLst>
              <a:ext uri="{FF2B5EF4-FFF2-40B4-BE49-F238E27FC236}">
                <a16:creationId xmlns:a16="http://schemas.microsoft.com/office/drawing/2014/main" id="{293A0E80-D8E5-4BFF-B991-B6C8FBFDE98B}"/>
              </a:ext>
            </a:extLst>
          </p:cNvPr>
          <p:cNvPicPr>
            <a:picLocks noChangeAspect="1"/>
          </p:cNvPicPr>
          <p:nvPr/>
        </p:nvPicPr>
        <p:blipFill>
          <a:blip r:embed="rId8"/>
          <a:stretch>
            <a:fillRect/>
          </a:stretch>
        </p:blipFill>
        <p:spPr>
          <a:xfrm>
            <a:off x="5683139" y="3996691"/>
            <a:ext cx="1117712" cy="1117712"/>
          </a:xfrm>
          <a:prstGeom prst="rect">
            <a:avLst/>
          </a:prstGeom>
        </p:spPr>
      </p:pic>
      <p:pic>
        <p:nvPicPr>
          <p:cNvPr id="13" name="Afbeelding 12">
            <a:extLst>
              <a:ext uri="{FF2B5EF4-FFF2-40B4-BE49-F238E27FC236}">
                <a16:creationId xmlns:a16="http://schemas.microsoft.com/office/drawing/2014/main" id="{12906D7C-965B-4777-9BF8-2221A9AD23BC}"/>
              </a:ext>
            </a:extLst>
          </p:cNvPr>
          <p:cNvPicPr>
            <a:picLocks noChangeAspect="1"/>
          </p:cNvPicPr>
          <p:nvPr/>
        </p:nvPicPr>
        <p:blipFill>
          <a:blip r:embed="rId9"/>
          <a:stretch>
            <a:fillRect/>
          </a:stretch>
        </p:blipFill>
        <p:spPr>
          <a:xfrm>
            <a:off x="2735289" y="1047543"/>
            <a:ext cx="6721422" cy="4762913"/>
          </a:xfrm>
          <a:prstGeom prst="rect">
            <a:avLst/>
          </a:prstGeom>
        </p:spPr>
      </p:pic>
      <p:pic>
        <p:nvPicPr>
          <p:cNvPr id="14" name="Afbeelding 13">
            <a:extLst>
              <a:ext uri="{FF2B5EF4-FFF2-40B4-BE49-F238E27FC236}">
                <a16:creationId xmlns:a16="http://schemas.microsoft.com/office/drawing/2014/main" id="{80E71F42-8660-422C-8679-0FAF0340E7C0}"/>
              </a:ext>
            </a:extLst>
          </p:cNvPr>
          <p:cNvPicPr>
            <a:picLocks noChangeAspect="1"/>
          </p:cNvPicPr>
          <p:nvPr/>
        </p:nvPicPr>
        <p:blipFill>
          <a:blip r:embed="rId8"/>
          <a:stretch>
            <a:fillRect/>
          </a:stretch>
        </p:blipFill>
        <p:spPr>
          <a:xfrm>
            <a:off x="4154618" y="3128417"/>
            <a:ext cx="1376347" cy="1376347"/>
          </a:xfrm>
          <a:prstGeom prst="rect">
            <a:avLst/>
          </a:prstGeom>
        </p:spPr>
      </p:pic>
      <p:pic>
        <p:nvPicPr>
          <p:cNvPr id="15" name="Afbeelding 14">
            <a:extLst>
              <a:ext uri="{FF2B5EF4-FFF2-40B4-BE49-F238E27FC236}">
                <a16:creationId xmlns:a16="http://schemas.microsoft.com/office/drawing/2014/main" id="{05118371-ACBF-4EBB-9BA4-C0DD7B5F0647}"/>
              </a:ext>
            </a:extLst>
          </p:cNvPr>
          <p:cNvPicPr>
            <a:picLocks noChangeAspect="1"/>
          </p:cNvPicPr>
          <p:nvPr/>
        </p:nvPicPr>
        <p:blipFill>
          <a:blip r:embed="rId8"/>
          <a:stretch>
            <a:fillRect/>
          </a:stretch>
        </p:blipFill>
        <p:spPr>
          <a:xfrm>
            <a:off x="7961454" y="1752070"/>
            <a:ext cx="1376347" cy="1376347"/>
          </a:xfrm>
          <a:prstGeom prst="rect">
            <a:avLst/>
          </a:prstGeom>
        </p:spPr>
      </p:pic>
      <p:pic>
        <p:nvPicPr>
          <p:cNvPr id="16" name="Afbeelding 15">
            <a:extLst>
              <a:ext uri="{FF2B5EF4-FFF2-40B4-BE49-F238E27FC236}">
                <a16:creationId xmlns:a16="http://schemas.microsoft.com/office/drawing/2014/main" id="{DBB2E3D5-5DD6-46BC-B852-2DA2D5DBBFF2}"/>
              </a:ext>
            </a:extLst>
          </p:cNvPr>
          <p:cNvPicPr>
            <a:picLocks noChangeAspect="1"/>
          </p:cNvPicPr>
          <p:nvPr/>
        </p:nvPicPr>
        <p:blipFill>
          <a:blip r:embed="rId10"/>
          <a:stretch>
            <a:fillRect/>
          </a:stretch>
        </p:blipFill>
        <p:spPr>
          <a:xfrm>
            <a:off x="3245873" y="1554317"/>
            <a:ext cx="5700254" cy="3749365"/>
          </a:xfrm>
          <a:prstGeom prst="rect">
            <a:avLst/>
          </a:prstGeom>
        </p:spPr>
      </p:pic>
      <p:pic>
        <p:nvPicPr>
          <p:cNvPr id="17" name="Afbeelding 16">
            <a:extLst>
              <a:ext uri="{FF2B5EF4-FFF2-40B4-BE49-F238E27FC236}">
                <a16:creationId xmlns:a16="http://schemas.microsoft.com/office/drawing/2014/main" id="{36A182C9-E879-4A89-833A-6B1B3F0E7840}"/>
              </a:ext>
            </a:extLst>
          </p:cNvPr>
          <p:cNvPicPr>
            <a:picLocks noChangeAspect="1"/>
          </p:cNvPicPr>
          <p:nvPr/>
        </p:nvPicPr>
        <p:blipFill>
          <a:blip r:embed="rId8"/>
          <a:stretch>
            <a:fillRect/>
          </a:stretch>
        </p:blipFill>
        <p:spPr>
          <a:xfrm>
            <a:off x="8133698" y="2326549"/>
            <a:ext cx="1252522" cy="1252522"/>
          </a:xfrm>
          <a:prstGeom prst="rect">
            <a:avLst/>
          </a:prstGeom>
        </p:spPr>
      </p:pic>
    </p:spTree>
    <p:extLst>
      <p:ext uri="{BB962C8B-B14F-4D97-AF65-F5344CB8AC3E}">
        <p14:creationId xmlns:p14="http://schemas.microsoft.com/office/powerpoint/2010/main" val="120186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1200" tmFilter="0, 0; .2, .5; .8, .5; 1, 0"/>
                                        <p:tgtEl>
                                          <p:spTgt spid="5"/>
                                        </p:tgtEl>
                                      </p:cBhvr>
                                    </p:animEffect>
                                    <p:animScale>
                                      <p:cBhvr>
                                        <p:cTn id="10" dur="600" autoRev="1" fill="hold"/>
                                        <p:tgtEl>
                                          <p:spTgt spid="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xit" presetSubtype="0" fill="hold" nodeType="after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0"/>
                            </p:stCondLst>
                            <p:childTnLst>
                              <p:par>
                                <p:cTn id="23" presetID="26" presetClass="emph" presetSubtype="0" fill="hold" nodeType="afterEffect">
                                  <p:stCondLst>
                                    <p:cond delay="600"/>
                                  </p:stCondLst>
                                  <p:childTnLst>
                                    <p:animEffect transition="out" filter="fade">
                                      <p:cBhvr>
                                        <p:cTn id="24" dur="1700" tmFilter="0, 0; .2, .5; .8, .5; 1, 0"/>
                                        <p:tgtEl>
                                          <p:spTgt spid="10"/>
                                        </p:tgtEl>
                                      </p:cBhvr>
                                    </p:animEffect>
                                    <p:animScale>
                                      <p:cBhvr>
                                        <p:cTn id="25" dur="850" autoRev="1" fill="hold"/>
                                        <p:tgtEl>
                                          <p:spTgt spid="10"/>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par>
                          <p:cTn id="36" fill="hold">
                            <p:stCondLst>
                              <p:cond delay="0"/>
                            </p:stCondLst>
                            <p:childTnLst>
                              <p:par>
                                <p:cTn id="37" presetID="26" presetClass="emph" presetSubtype="0" fill="hold" nodeType="afterEffect">
                                  <p:stCondLst>
                                    <p:cond delay="600"/>
                                  </p:stCondLst>
                                  <p:childTnLst>
                                    <p:animEffect transition="out" filter="fade">
                                      <p:cBhvr>
                                        <p:cTn id="38" dur="1700" tmFilter="0, 0; .2, .5; .8, .5; 1, 0"/>
                                        <p:tgtEl>
                                          <p:spTgt spid="11"/>
                                        </p:tgtEl>
                                      </p:cBhvr>
                                    </p:animEffect>
                                    <p:animScale>
                                      <p:cBhvr>
                                        <p:cTn id="39" dur="850" autoRev="1" fill="hold"/>
                                        <p:tgtEl>
                                          <p:spTgt spid="11"/>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par>
                          <p:cTn id="44" fill="hold">
                            <p:stCondLst>
                              <p:cond delay="0"/>
                            </p:stCondLst>
                            <p:childTnLst>
                              <p:par>
                                <p:cTn id="45" presetID="1" presetClass="exit" presetSubtype="0" fill="hold" nodeType="after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0"/>
                            </p:stCondLst>
                            <p:childTnLst>
                              <p:par>
                                <p:cTn id="52" presetID="26" presetClass="emph" presetSubtype="0" fill="hold" nodeType="afterEffect">
                                  <p:stCondLst>
                                    <p:cond delay="600"/>
                                  </p:stCondLst>
                                  <p:childTnLst>
                                    <p:animEffect transition="out" filter="fade">
                                      <p:cBhvr>
                                        <p:cTn id="53" dur="1700" tmFilter="0, 0; .2, .5; .8, .5; 1, 0"/>
                                        <p:tgtEl>
                                          <p:spTgt spid="12"/>
                                        </p:tgtEl>
                                      </p:cBhvr>
                                    </p:animEffect>
                                    <p:animScale>
                                      <p:cBhvr>
                                        <p:cTn id="54" dur="850" autoRev="1" fill="hold"/>
                                        <p:tgtEl>
                                          <p:spTgt spid="12"/>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par>
                          <p:cTn id="59" fill="hold">
                            <p:stCondLst>
                              <p:cond delay="0"/>
                            </p:stCondLst>
                            <p:childTnLst>
                              <p:par>
                                <p:cTn id="60" presetID="1" presetClass="exit" presetSubtype="0" fill="hold" nodeType="afterEffect">
                                  <p:stCondLst>
                                    <p:cond delay="0"/>
                                  </p:stCondLst>
                                  <p:childTnLst>
                                    <p:set>
                                      <p:cBhvr>
                                        <p:cTn id="61" dur="1" fill="hold">
                                          <p:stCondLst>
                                            <p:cond delay="0"/>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par>
                          <p:cTn id="66" fill="hold">
                            <p:stCondLst>
                              <p:cond delay="0"/>
                            </p:stCondLst>
                            <p:childTnLst>
                              <p:par>
                                <p:cTn id="67" presetID="26" presetClass="emph" presetSubtype="0" fill="hold" nodeType="afterEffect">
                                  <p:stCondLst>
                                    <p:cond delay="300"/>
                                  </p:stCondLst>
                                  <p:childTnLst>
                                    <p:animEffect transition="out" filter="fade">
                                      <p:cBhvr>
                                        <p:cTn id="68" dur="1400" tmFilter="0, 0; .2, .5; .8, .5; 1, 0"/>
                                        <p:tgtEl>
                                          <p:spTgt spid="14"/>
                                        </p:tgtEl>
                                      </p:cBhvr>
                                    </p:animEffect>
                                    <p:animScale>
                                      <p:cBhvr>
                                        <p:cTn id="69" dur="700" autoRev="1" fill="hold"/>
                                        <p:tgtEl>
                                          <p:spTgt spid="14"/>
                                        </p:tgtEl>
                                      </p:cBhvr>
                                      <p:by x="105000" y="105000"/>
                                    </p:animScale>
                                  </p:childTnLst>
                                </p:cTn>
                              </p:par>
                            </p:childTnLst>
                          </p:cTn>
                        </p:par>
                        <p:par>
                          <p:cTn id="70" fill="hold">
                            <p:stCondLst>
                              <p:cond delay="1700"/>
                            </p:stCondLst>
                            <p:childTnLst>
                              <p:par>
                                <p:cTn id="71" presetID="1" presetClass="entr" presetSubtype="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par>
                          <p:cTn id="73" fill="hold">
                            <p:stCondLst>
                              <p:cond delay="1700"/>
                            </p:stCondLst>
                            <p:childTnLst>
                              <p:par>
                                <p:cTn id="74" presetID="1" presetClass="exit" presetSubtype="0" fill="hold" nodeType="afterEffect">
                                  <p:stCondLst>
                                    <p:cond delay="400"/>
                                  </p:stCondLst>
                                  <p:childTnLst>
                                    <p:set>
                                      <p:cBhvr>
                                        <p:cTn id="75" dur="1" fill="hold">
                                          <p:stCondLst>
                                            <p:cond delay="0"/>
                                          </p:stCondLst>
                                        </p:cTn>
                                        <p:tgtEl>
                                          <p:spTgt spid="14"/>
                                        </p:tgtEl>
                                        <p:attrNameLst>
                                          <p:attrName>style.visibility</p:attrName>
                                        </p:attrNameLst>
                                      </p:cBhvr>
                                      <p:to>
                                        <p:strVal val="hidden"/>
                                      </p:to>
                                    </p:set>
                                  </p:childTnLst>
                                </p:cTn>
                              </p:par>
                            </p:childTnLst>
                          </p:cTn>
                        </p:par>
                        <p:par>
                          <p:cTn id="76" fill="hold">
                            <p:stCondLst>
                              <p:cond delay="2100"/>
                            </p:stCondLst>
                            <p:childTnLst>
                              <p:par>
                                <p:cTn id="77" presetID="26" presetClass="emph" presetSubtype="0" fill="hold" nodeType="afterEffect">
                                  <p:stCondLst>
                                    <p:cond delay="300"/>
                                  </p:stCondLst>
                                  <p:childTnLst>
                                    <p:animEffect transition="out" filter="fade">
                                      <p:cBhvr>
                                        <p:cTn id="78" dur="1400" tmFilter="0, 0; .2, .5; .8, .5; 1, 0"/>
                                        <p:tgtEl>
                                          <p:spTgt spid="15"/>
                                        </p:tgtEl>
                                      </p:cBhvr>
                                    </p:animEffect>
                                    <p:animScale>
                                      <p:cBhvr>
                                        <p:cTn id="79" dur="700" autoRev="1" fill="hold"/>
                                        <p:tgtEl>
                                          <p:spTgt spid="15"/>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childTnLst>
                                </p:cTn>
                              </p:par>
                            </p:childTnLst>
                          </p:cTn>
                        </p:par>
                        <p:par>
                          <p:cTn id="84" fill="hold">
                            <p:stCondLst>
                              <p:cond delay="0"/>
                            </p:stCondLst>
                            <p:childTnLst>
                              <p:par>
                                <p:cTn id="85" presetID="1" presetClass="exit" presetSubtype="0" fill="hold" nodeType="afterEffect">
                                  <p:stCondLst>
                                    <p:cond delay="400"/>
                                  </p:stCondLst>
                                  <p:childTnLst>
                                    <p:set>
                                      <p:cBhvr>
                                        <p:cTn id="86" dur="1" fill="hold">
                                          <p:stCondLst>
                                            <p:cond delay="0"/>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par>
                          <p:cTn id="91" fill="hold">
                            <p:stCondLst>
                              <p:cond delay="0"/>
                            </p:stCondLst>
                            <p:childTnLst>
                              <p:par>
                                <p:cTn id="92" presetID="1" presetClass="exit" presetSubtype="0" fill="hold" nodeType="afterEffect">
                                  <p:stCondLst>
                                    <p:cond delay="0"/>
                                  </p:stCondLst>
                                  <p:childTnLst>
                                    <p:set>
                                      <p:cBhvr>
                                        <p:cTn id="9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31</a:t>
            </a:fld>
            <a:endParaRPr lang="nl-NL"/>
          </a:p>
        </p:txBody>
      </p:sp>
      <p:pic>
        <p:nvPicPr>
          <p:cNvPr id="3" name="Afbeelding 2">
            <a:extLst>
              <a:ext uri="{FF2B5EF4-FFF2-40B4-BE49-F238E27FC236}">
                <a16:creationId xmlns:a16="http://schemas.microsoft.com/office/drawing/2014/main" id="{871A56FD-DE5F-4A9F-9354-CE95334CC236}"/>
              </a:ext>
            </a:extLst>
          </p:cNvPr>
          <p:cNvPicPr>
            <a:picLocks noChangeAspect="1"/>
          </p:cNvPicPr>
          <p:nvPr/>
        </p:nvPicPr>
        <p:blipFill>
          <a:blip r:embed="rId3"/>
          <a:stretch>
            <a:fillRect/>
          </a:stretch>
        </p:blipFill>
        <p:spPr>
          <a:xfrm>
            <a:off x="333375" y="334590"/>
            <a:ext cx="11525250" cy="6188819"/>
          </a:xfrm>
          <a:prstGeom prst="rect">
            <a:avLst/>
          </a:prstGeom>
        </p:spPr>
      </p:pic>
    </p:spTree>
    <p:extLst>
      <p:ext uri="{BB962C8B-B14F-4D97-AF65-F5344CB8AC3E}">
        <p14:creationId xmlns:p14="http://schemas.microsoft.com/office/powerpoint/2010/main" val="255358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BE5BF-9922-45FB-8F3F-4446D40A051B}"/>
              </a:ext>
            </a:extLst>
          </p:cNvPr>
          <p:cNvSpPr>
            <a:spLocks noGrp="1"/>
          </p:cNvSpPr>
          <p:nvPr>
            <p:ph type="ctrTitle"/>
          </p:nvPr>
        </p:nvSpPr>
        <p:spPr/>
        <p:txBody>
          <a:bodyPr rtlCol="0"/>
          <a:lstStyle/>
          <a:p>
            <a:pPr rtl="0"/>
            <a:r>
              <a:rPr lang="nl-NL" dirty="0"/>
              <a:t>Einde deel 1</a:t>
            </a:r>
          </a:p>
        </p:txBody>
      </p:sp>
    </p:spTree>
    <p:extLst>
      <p:ext uri="{BB962C8B-B14F-4D97-AF65-F5344CB8AC3E}">
        <p14:creationId xmlns:p14="http://schemas.microsoft.com/office/powerpoint/2010/main" val="440696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5E3981-F0D7-482C-A8E0-6A57700BECA7}"/>
              </a:ext>
            </a:extLst>
          </p:cNvPr>
          <p:cNvSpPr>
            <a:spLocks noGrp="1"/>
          </p:cNvSpPr>
          <p:nvPr>
            <p:ph type="title"/>
          </p:nvPr>
        </p:nvSpPr>
        <p:spPr/>
        <p:txBody>
          <a:bodyPr rtlCol="0"/>
          <a:lstStyle/>
          <a:p>
            <a:r>
              <a:rPr lang="nl-NL" dirty="0"/>
              <a:t>Waarom </a:t>
            </a:r>
            <a:r>
              <a:rPr lang="nl-NL" dirty="0" err="1"/>
              <a:t>Legacy</a:t>
            </a:r>
            <a:r>
              <a:rPr lang="nl-NL" dirty="0"/>
              <a:t> Family Tree</a:t>
            </a:r>
          </a:p>
        </p:txBody>
      </p:sp>
      <p:sp>
        <p:nvSpPr>
          <p:cNvPr id="2" name="Tijdelijke aanduiding voor dianumm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rtlCol="0"/>
          <a:lstStyle/>
          <a:p>
            <a:pPr rtl="0"/>
            <a:fld id="{C263D6C4-4840-40CC-AC84-17E24B3B7BDE}" type="slidenum">
              <a:rPr lang="nl-NL" smtClean="0"/>
              <a:pPr rtl="0"/>
              <a:t>4</a:t>
            </a:fld>
            <a:endParaRPr lang="nl-NL"/>
          </a:p>
        </p:txBody>
      </p:sp>
      <p:sp>
        <p:nvSpPr>
          <p:cNvPr id="7" name="Tijdelijke aanduiding voor tekst 6">
            <a:extLst>
              <a:ext uri="{FF2B5EF4-FFF2-40B4-BE49-F238E27FC236}">
                <a16:creationId xmlns:a16="http://schemas.microsoft.com/office/drawing/2014/main" id="{B74126B4-1E6C-4FFF-9282-40E18A85A07F}"/>
              </a:ext>
            </a:extLst>
          </p:cNvPr>
          <p:cNvSpPr>
            <a:spLocks noGrp="1"/>
          </p:cNvSpPr>
          <p:nvPr>
            <p:ph type="body" sz="quarter" idx="1"/>
          </p:nvPr>
        </p:nvSpPr>
        <p:spPr/>
        <p:txBody>
          <a:bodyPr rtlCol="0"/>
          <a:lstStyle/>
          <a:p>
            <a:pPr rtl="0"/>
            <a:r>
              <a:rPr lang="nl-NL" dirty="0"/>
              <a:t>Pro</a:t>
            </a:r>
          </a:p>
        </p:txBody>
      </p:sp>
      <p:sp>
        <p:nvSpPr>
          <p:cNvPr id="5" name="Tijdelijke aanduiding voor tekst 4">
            <a:extLst>
              <a:ext uri="{FF2B5EF4-FFF2-40B4-BE49-F238E27FC236}">
                <a16:creationId xmlns:a16="http://schemas.microsoft.com/office/drawing/2014/main" id="{E0C87788-476B-4620-8002-A5C1177AD6C1}"/>
              </a:ext>
            </a:extLst>
          </p:cNvPr>
          <p:cNvSpPr>
            <a:spLocks noGrp="1"/>
          </p:cNvSpPr>
          <p:nvPr>
            <p:ph type="body" sz="quarter" idx="3"/>
          </p:nvPr>
        </p:nvSpPr>
        <p:spPr/>
        <p:txBody>
          <a:bodyPr rtlCol="0"/>
          <a:lstStyle/>
          <a:p>
            <a:pPr rtl="0"/>
            <a:r>
              <a:rPr lang="nl-NL" dirty="0"/>
              <a:t>Contra</a:t>
            </a:r>
          </a:p>
        </p:txBody>
      </p:sp>
      <p:sp>
        <p:nvSpPr>
          <p:cNvPr id="8" name="Tijdelijke aanduiding voor tekst 7">
            <a:extLst>
              <a:ext uri="{FF2B5EF4-FFF2-40B4-BE49-F238E27FC236}">
                <a16:creationId xmlns:a16="http://schemas.microsoft.com/office/drawing/2014/main" id="{47DC4E62-1A34-4F98-A451-214F1808519C}"/>
              </a:ext>
            </a:extLst>
          </p:cNvPr>
          <p:cNvSpPr>
            <a:spLocks noGrp="1"/>
          </p:cNvSpPr>
          <p:nvPr>
            <p:ph type="body" sz="quarter" idx="2"/>
          </p:nvPr>
        </p:nvSpPr>
        <p:spPr/>
        <p:txBody>
          <a:bodyPr rtlCol="0"/>
          <a:lstStyle/>
          <a:p>
            <a:r>
              <a:rPr lang="nl-NL" dirty="0"/>
              <a:t>Volledigheid</a:t>
            </a:r>
          </a:p>
          <a:p>
            <a:r>
              <a:rPr lang="nl-NL" dirty="0"/>
              <a:t>Gebruiksgemak</a:t>
            </a:r>
          </a:p>
          <a:p>
            <a:r>
              <a:rPr lang="nl-NL" dirty="0"/>
              <a:t>Instelbaarheid</a:t>
            </a:r>
          </a:p>
          <a:p>
            <a:r>
              <a:rPr lang="nl-NL" dirty="0"/>
              <a:t>Goede database</a:t>
            </a:r>
          </a:p>
          <a:p>
            <a:r>
              <a:rPr lang="nl-NL" dirty="0"/>
              <a:t>Diagrammen in </a:t>
            </a:r>
            <a:r>
              <a:rPr lang="nl-NL" dirty="0" err="1"/>
              <a:t>Legacy</a:t>
            </a:r>
            <a:r>
              <a:rPr lang="nl-NL" dirty="0"/>
              <a:t> </a:t>
            </a:r>
            <a:r>
              <a:rPr lang="nl-NL" dirty="0" err="1"/>
              <a:t>Charting</a:t>
            </a:r>
            <a:endParaRPr lang="nl-NL" dirty="0"/>
          </a:p>
        </p:txBody>
      </p:sp>
      <p:sp>
        <p:nvSpPr>
          <p:cNvPr id="6" name="Tijdelijke aanduiding voor tekst 5">
            <a:extLst>
              <a:ext uri="{FF2B5EF4-FFF2-40B4-BE49-F238E27FC236}">
                <a16:creationId xmlns:a16="http://schemas.microsoft.com/office/drawing/2014/main" id="{000A9570-5EF6-4AFB-9FCA-7C8998E3FEB1}"/>
              </a:ext>
            </a:extLst>
          </p:cNvPr>
          <p:cNvSpPr>
            <a:spLocks noGrp="1"/>
          </p:cNvSpPr>
          <p:nvPr>
            <p:ph type="body" sz="quarter" idx="4"/>
          </p:nvPr>
        </p:nvSpPr>
        <p:spPr/>
        <p:txBody>
          <a:bodyPr rtlCol="0"/>
          <a:lstStyle/>
          <a:p>
            <a:pPr rtl="0"/>
            <a:r>
              <a:rPr lang="nl-NL" dirty="0"/>
              <a:t>Verouderde interface</a:t>
            </a:r>
          </a:p>
          <a:p>
            <a:pPr rtl="0"/>
            <a:r>
              <a:rPr lang="nl-NL" dirty="0"/>
              <a:t>Enkel Windows</a:t>
            </a:r>
          </a:p>
          <a:p>
            <a:pPr rtl="0"/>
            <a:endParaRPr lang="nl-NL" dirty="0"/>
          </a:p>
        </p:txBody>
      </p:sp>
    </p:spTree>
    <p:extLst>
      <p:ext uri="{BB962C8B-B14F-4D97-AF65-F5344CB8AC3E}">
        <p14:creationId xmlns:p14="http://schemas.microsoft.com/office/powerpoint/2010/main" val="26506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4" y="3886200"/>
            <a:ext cx="8751734" cy="859055"/>
          </a:xfrm>
        </p:spPr>
        <p:txBody>
          <a:bodyPr rtlCol="0">
            <a:normAutofit/>
          </a:bodyPr>
          <a:lstStyle/>
          <a:p>
            <a:pPr lvl="0"/>
            <a:r>
              <a:rPr lang="nl-BE" dirty="0"/>
              <a:t>Installatie in Windows</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pPr rtl="0"/>
            <a:r>
              <a:rPr lang="nl-NL" dirty="0"/>
              <a:t>Download en installatie</a:t>
            </a:r>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5</a:t>
            </a:fld>
            <a:endParaRPr lang="nl-NL"/>
          </a:p>
        </p:txBody>
      </p:sp>
    </p:spTree>
    <p:extLst>
      <p:ext uri="{BB962C8B-B14F-4D97-AF65-F5344CB8AC3E}">
        <p14:creationId xmlns:p14="http://schemas.microsoft.com/office/powerpoint/2010/main" val="197018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rtl="0"/>
            <a:r>
              <a:rPr lang="nl-NL" dirty="0"/>
              <a:t>Installatie</a:t>
            </a:r>
          </a:p>
        </p:txBody>
      </p:sp>
      <p:sp>
        <p:nvSpPr>
          <p:cNvPr id="10" name="Tijdelijke aanduiding voor tekst 9">
            <a:extLst>
              <a:ext uri="{FF2B5EF4-FFF2-40B4-BE49-F238E27FC236}">
                <a16:creationId xmlns:a16="http://schemas.microsoft.com/office/drawing/2014/main" id="{EF2BC084-E6DB-4DE7-B309-042A85EBA700}"/>
              </a:ext>
            </a:extLst>
          </p:cNvPr>
          <p:cNvSpPr>
            <a:spLocks noGrp="1"/>
          </p:cNvSpPr>
          <p:nvPr>
            <p:ph type="body" sz="quarter" idx="13"/>
          </p:nvPr>
        </p:nvSpPr>
        <p:spPr/>
        <p:txBody>
          <a:bodyPr rtlCol="0"/>
          <a:lstStyle/>
          <a:p>
            <a:r>
              <a:rPr lang="nl-NL" dirty="0"/>
              <a:t>Downloaden: </a:t>
            </a:r>
            <a:r>
              <a:rPr lang="nl-BE" dirty="0">
                <a:hlinkClick r:id="rId3">
                  <a:extLst>
                    <a:ext uri="{A12FA001-AC4F-418D-AE19-62706E023703}">
                      <ahyp:hlinkClr xmlns:ahyp="http://schemas.microsoft.com/office/drawing/2018/hyperlinkcolor" val="tx"/>
                    </a:ext>
                  </a:extLst>
                </a:hlinkClick>
              </a:rPr>
              <a:t>https://legacyfamilytree.com/DownloadLegacy.asp</a:t>
            </a:r>
            <a:endParaRPr lang="nl-BE" dirty="0"/>
          </a:p>
          <a:p>
            <a:endParaRPr lang="nl-NL" dirty="0"/>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6</a:t>
            </a:fld>
            <a:endParaRPr lang="nl-NL"/>
          </a:p>
        </p:txBody>
      </p:sp>
    </p:spTree>
    <p:extLst>
      <p:ext uri="{BB962C8B-B14F-4D97-AF65-F5344CB8AC3E}">
        <p14:creationId xmlns:p14="http://schemas.microsoft.com/office/powerpoint/2010/main" val="32456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3" y="3886200"/>
            <a:ext cx="9677709" cy="859055"/>
          </a:xfrm>
        </p:spPr>
        <p:txBody>
          <a:bodyPr rtlCol="0">
            <a:normAutofit/>
          </a:bodyPr>
          <a:lstStyle/>
          <a:p>
            <a:pPr lvl="0"/>
            <a:r>
              <a:rPr lang="nl-BE" dirty="0"/>
              <a:t>GEDCOM import en export</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pPr rtl="0"/>
            <a:r>
              <a:rPr lang="nl-NL" dirty="0"/>
              <a:t>Database tussen programma’s</a:t>
            </a:r>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7</a:t>
            </a:fld>
            <a:endParaRPr lang="nl-NL"/>
          </a:p>
        </p:txBody>
      </p:sp>
    </p:spTree>
    <p:extLst>
      <p:ext uri="{BB962C8B-B14F-4D97-AF65-F5344CB8AC3E}">
        <p14:creationId xmlns:p14="http://schemas.microsoft.com/office/powerpoint/2010/main" val="39952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875C19A-1AAE-476A-A316-A2CF92D763D3}"/>
              </a:ext>
            </a:extLst>
          </p:cNvPr>
          <p:cNvSpPr>
            <a:spLocks noGrp="1"/>
          </p:cNvSpPr>
          <p:nvPr>
            <p:ph type="title"/>
          </p:nvPr>
        </p:nvSpPr>
        <p:spPr/>
        <p:txBody>
          <a:bodyPr rtlCol="0"/>
          <a:lstStyle/>
          <a:p>
            <a:pPr rtl="0"/>
            <a:r>
              <a:rPr lang="nl-NL" dirty="0"/>
              <a:t>GEDCOM</a:t>
            </a:r>
          </a:p>
        </p:txBody>
      </p:sp>
      <p:sp>
        <p:nvSpPr>
          <p:cNvPr id="10" name="Tijdelijke aanduiding voor tekst 9">
            <a:extLst>
              <a:ext uri="{FF2B5EF4-FFF2-40B4-BE49-F238E27FC236}">
                <a16:creationId xmlns:a16="http://schemas.microsoft.com/office/drawing/2014/main" id="{EF2BC084-E6DB-4DE7-B309-042A85EBA700}"/>
              </a:ext>
            </a:extLst>
          </p:cNvPr>
          <p:cNvSpPr>
            <a:spLocks noGrp="1"/>
          </p:cNvSpPr>
          <p:nvPr>
            <p:ph type="body" sz="quarter" idx="13"/>
          </p:nvPr>
        </p:nvSpPr>
        <p:spPr/>
        <p:txBody>
          <a:bodyPr rtlCol="0"/>
          <a:lstStyle/>
          <a:p>
            <a:r>
              <a:rPr lang="nl-BE" dirty="0"/>
              <a:t>acroniem voor </a:t>
            </a:r>
            <a:r>
              <a:rPr lang="nl-BE" dirty="0" err="1"/>
              <a:t>GEnealogische</a:t>
            </a:r>
            <a:r>
              <a:rPr lang="nl-BE" dirty="0"/>
              <a:t> Data </a:t>
            </a:r>
            <a:r>
              <a:rPr lang="nl-BE" dirty="0" err="1"/>
              <a:t>COMmunicatie</a:t>
            </a:r>
            <a:endParaRPr lang="nl-BE" dirty="0"/>
          </a:p>
          <a:p>
            <a:r>
              <a:rPr lang="nl-BE" dirty="0"/>
              <a:t>wordt gebruikt voor een speciaal tekstformaat dat is ontwikkeld door de Kerk van Jezus Christus van de Heiligen der Laatste Dagen. Dit formaat is bedoeld als standaard voor communicatie tussen de Kerk en personen die genealogische data aanleveren. </a:t>
            </a:r>
          </a:p>
          <a:p>
            <a:r>
              <a:rPr lang="nl-BE" dirty="0"/>
              <a:t>Het GEDCOM-formaat heeft zich nu ontwikkeld tot de facto standaard voor gegevensuitwisseling tussen de meeste genealogische programma's en systemen.</a:t>
            </a:r>
            <a:endParaRPr lang="nl-NL" dirty="0"/>
          </a:p>
        </p:txBody>
      </p:sp>
      <p:sp>
        <p:nvSpPr>
          <p:cNvPr id="2" name="Tijdelijke aanduiding voor dianumm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rtlCol="0"/>
          <a:lstStyle/>
          <a:p>
            <a:pPr rtl="0"/>
            <a:fld id="{C263D6C4-4840-40CC-AC84-17E24B3B7BDE}" type="slidenum">
              <a:rPr lang="nl-NL" smtClean="0"/>
              <a:pPr rtl="0"/>
              <a:t>8</a:t>
            </a:fld>
            <a:endParaRPr lang="nl-NL"/>
          </a:p>
        </p:txBody>
      </p:sp>
      <p:sp useBgFill="1">
        <p:nvSpPr>
          <p:cNvPr id="3" name="Rechthoek 2">
            <a:extLst>
              <a:ext uri="{FF2B5EF4-FFF2-40B4-BE49-F238E27FC236}">
                <a16:creationId xmlns:a16="http://schemas.microsoft.com/office/drawing/2014/main" id="{6A06F9C7-F1EF-4BD2-A71C-EAC987649F32}"/>
              </a:ext>
            </a:extLst>
          </p:cNvPr>
          <p:cNvSpPr/>
          <p:nvPr/>
        </p:nvSpPr>
        <p:spPr>
          <a:xfrm>
            <a:off x="7481671" y="243512"/>
            <a:ext cx="4489612" cy="6370975"/>
          </a:xfrm>
          <a:prstGeom prst="rect">
            <a:avLst/>
          </a:prstGeom>
          <a:ln w="152400">
            <a:solidFill>
              <a:srgbClr val="63B7C6"/>
            </a:solidFill>
          </a:ln>
          <a:effectLst>
            <a:outerShdw blurRad="190500" dist="127000" dir="2700000" algn="tl" rotWithShape="0">
              <a:prstClr val="black">
                <a:alpha val="40000"/>
              </a:prstClr>
            </a:outerShdw>
            <a:softEdge rad="76200"/>
          </a:effectLst>
        </p:spPr>
        <p:txBody>
          <a:bodyPr wrap="square">
            <a:spAutoFit/>
          </a:bodyPr>
          <a:lstStyle/>
          <a:p>
            <a:r>
              <a:rPr lang="nl-BE" sz="1200" dirty="0"/>
              <a:t>0 @I1@ INDI</a:t>
            </a:r>
          </a:p>
          <a:p>
            <a:r>
              <a:rPr lang="nl-BE" sz="1200" dirty="0"/>
              <a:t>1 NAME Geert /Verpoest/</a:t>
            </a:r>
          </a:p>
          <a:p>
            <a:r>
              <a:rPr lang="nl-BE" sz="1200" dirty="0"/>
              <a:t>2 GIVN Geert</a:t>
            </a:r>
          </a:p>
          <a:p>
            <a:r>
              <a:rPr lang="nl-BE" sz="1200" dirty="0"/>
              <a:t>2 SURN Verpoest</a:t>
            </a:r>
          </a:p>
          <a:p>
            <a:r>
              <a:rPr lang="nl-BE" sz="1200" dirty="0"/>
              <a:t>1 SEX M</a:t>
            </a:r>
          </a:p>
          <a:p>
            <a:r>
              <a:rPr lang="nl-BE" sz="1200" dirty="0"/>
              <a:t>1 BIRT</a:t>
            </a:r>
          </a:p>
          <a:p>
            <a:r>
              <a:rPr lang="nl-BE" sz="1200" dirty="0"/>
              <a:t>2 DATE 22 Apr 1955</a:t>
            </a:r>
          </a:p>
          <a:p>
            <a:r>
              <a:rPr lang="nl-BE" sz="1200" dirty="0"/>
              <a:t>2 PLAC Gent, Oost-Vlaanderen, Belgium</a:t>
            </a:r>
          </a:p>
          <a:p>
            <a:r>
              <a:rPr lang="nl-BE" sz="1200" dirty="0"/>
              <a:t>2 SOUR @S478@</a:t>
            </a:r>
          </a:p>
          <a:p>
            <a:r>
              <a:rPr lang="nl-BE" sz="1200" dirty="0"/>
              <a:t>1 CHR</a:t>
            </a:r>
          </a:p>
          <a:p>
            <a:r>
              <a:rPr lang="nl-BE" sz="1200" dirty="0"/>
              <a:t>2 DATE 24 Apr 1955</a:t>
            </a:r>
          </a:p>
          <a:p>
            <a:r>
              <a:rPr lang="nl-BE" sz="1200" dirty="0"/>
              <a:t>2 PLAC Gent, Oost-Vlaanderen, Belgium</a:t>
            </a:r>
          </a:p>
          <a:p>
            <a:r>
              <a:rPr lang="nl-BE" sz="1200" dirty="0"/>
              <a:t>2 SOUR @S2362@</a:t>
            </a:r>
          </a:p>
          <a:p>
            <a:r>
              <a:rPr lang="nl-BE" sz="1200" dirty="0"/>
              <a:t>3 QUAY 3</a:t>
            </a:r>
          </a:p>
          <a:p>
            <a:r>
              <a:rPr lang="nl-BE" sz="1200" dirty="0"/>
              <a:t>3 _VERI YES</a:t>
            </a:r>
          </a:p>
          <a:p>
            <a:r>
              <a:rPr lang="nl-BE" sz="1200" dirty="0"/>
              <a:t>1 _TAG3</a:t>
            </a:r>
          </a:p>
          <a:p>
            <a:r>
              <a:rPr lang="nl-BE" sz="1200" dirty="0"/>
              <a:t>1 SOUR @S1932@</a:t>
            </a:r>
          </a:p>
          <a:p>
            <a:r>
              <a:rPr lang="nl-BE" sz="1200" dirty="0"/>
              <a:t>2 QUAY 3</a:t>
            </a:r>
          </a:p>
          <a:p>
            <a:r>
              <a:rPr lang="nl-BE" sz="1200" dirty="0"/>
              <a:t>2 _VERI YES</a:t>
            </a:r>
          </a:p>
          <a:p>
            <a:r>
              <a:rPr lang="nl-BE" sz="1200" dirty="0"/>
              <a:t>1 SOUR @S1935@</a:t>
            </a:r>
          </a:p>
          <a:p>
            <a:r>
              <a:rPr lang="nl-BE" sz="1200" dirty="0"/>
              <a:t>2 QUAY 3</a:t>
            </a:r>
          </a:p>
          <a:p>
            <a:r>
              <a:rPr lang="nl-BE" sz="1200" dirty="0"/>
              <a:t>2 _VERI YES</a:t>
            </a:r>
          </a:p>
          <a:p>
            <a:r>
              <a:rPr lang="nl-BE" sz="1200" dirty="0"/>
              <a:t>1 SOUR @S1940@</a:t>
            </a:r>
          </a:p>
          <a:p>
            <a:r>
              <a:rPr lang="nl-BE" sz="1200" dirty="0"/>
              <a:t>2 QUAY 3</a:t>
            </a:r>
          </a:p>
          <a:p>
            <a:r>
              <a:rPr lang="nl-BE" sz="1200" dirty="0"/>
              <a:t>2 OBJE</a:t>
            </a:r>
          </a:p>
          <a:p>
            <a:r>
              <a:rPr lang="nl-BE" sz="1200" dirty="0"/>
              <a:t>3 FORM jpg</a:t>
            </a:r>
          </a:p>
          <a:p>
            <a:r>
              <a:rPr lang="nl-BE" sz="1200" dirty="0"/>
              <a:t>3 FILE C:\Users\Geert\Documents\Legacy Family Tree\Media\Groepsfoto GF_FAM_0033\Groepsfoto GF_FAM_0033 - uitsnede Verpoest Geert.jpg</a:t>
            </a:r>
          </a:p>
          <a:p>
            <a:r>
              <a:rPr lang="nl-BE" sz="1200" dirty="0"/>
              <a:t>3 TITL Groepsfoto GF_FAM_0033 - uitsnede Verpoest Geert</a:t>
            </a:r>
          </a:p>
          <a:p>
            <a:r>
              <a:rPr lang="nl-BE" sz="1200" dirty="0"/>
              <a:t>3 _SCBK Y</a:t>
            </a:r>
          </a:p>
          <a:p>
            <a:r>
              <a:rPr lang="nl-BE" sz="1200" dirty="0"/>
              <a:t>3 _PRIM Y</a:t>
            </a:r>
          </a:p>
          <a:p>
            <a:r>
              <a:rPr lang="nl-BE" sz="1200" dirty="0"/>
              <a:t>3 _TYPE PHOTO</a:t>
            </a:r>
          </a:p>
          <a:p>
            <a:r>
              <a:rPr lang="nl-BE" sz="1200" dirty="0"/>
              <a:t>2 _VERI YES</a:t>
            </a:r>
          </a:p>
        </p:txBody>
      </p:sp>
    </p:spTree>
    <p:extLst>
      <p:ext uri="{BB962C8B-B14F-4D97-AF65-F5344CB8AC3E}">
        <p14:creationId xmlns:p14="http://schemas.microsoft.com/office/powerpoint/2010/main" val="360648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BD8413-C238-49D7-A4E1-E8FEF1811A0E}"/>
              </a:ext>
            </a:extLst>
          </p:cNvPr>
          <p:cNvSpPr>
            <a:spLocks noGrp="1"/>
          </p:cNvSpPr>
          <p:nvPr>
            <p:ph type="title"/>
          </p:nvPr>
        </p:nvSpPr>
        <p:spPr>
          <a:xfrm>
            <a:off x="832103" y="3886200"/>
            <a:ext cx="9677709" cy="859055"/>
          </a:xfrm>
        </p:spPr>
        <p:txBody>
          <a:bodyPr rtlCol="0">
            <a:normAutofit/>
          </a:bodyPr>
          <a:lstStyle/>
          <a:p>
            <a:pPr lvl="0"/>
            <a:r>
              <a:rPr lang="nl-BE" dirty="0"/>
              <a:t>Een nieuwe database?</a:t>
            </a:r>
          </a:p>
        </p:txBody>
      </p:sp>
      <p:sp>
        <p:nvSpPr>
          <p:cNvPr id="5" name="Tijdelijke aanduiding voor tekst 4">
            <a:extLst>
              <a:ext uri="{FF2B5EF4-FFF2-40B4-BE49-F238E27FC236}">
                <a16:creationId xmlns:a16="http://schemas.microsoft.com/office/drawing/2014/main" id="{0A95F4DE-39B7-4CE2-BC1E-8B8AE662A895}"/>
              </a:ext>
            </a:extLst>
          </p:cNvPr>
          <p:cNvSpPr>
            <a:spLocks noGrp="1"/>
          </p:cNvSpPr>
          <p:nvPr>
            <p:ph type="body" idx="1"/>
          </p:nvPr>
        </p:nvSpPr>
        <p:spPr/>
        <p:txBody>
          <a:bodyPr rtlCol="0"/>
          <a:lstStyle/>
          <a:p>
            <a:pPr rtl="0"/>
            <a:r>
              <a:rPr lang="nl-NL" dirty="0"/>
              <a:t>Importeren uit GEDCOM of beginnen vanaf niets…</a:t>
            </a:r>
          </a:p>
        </p:txBody>
      </p:sp>
      <p:sp>
        <p:nvSpPr>
          <p:cNvPr id="2" name="Tijdelijke aanduiding voor dianumm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rtlCol="0"/>
          <a:lstStyle/>
          <a:p>
            <a:pPr rtl="0"/>
            <a:fld id="{C263D6C4-4840-40CC-AC84-17E24B3B7BDE}" type="slidenum">
              <a:rPr lang="nl-NL" smtClean="0"/>
              <a:pPr rtl="0"/>
              <a:t>9</a:t>
            </a:fld>
            <a:endParaRPr lang="nl-NL"/>
          </a:p>
        </p:txBody>
      </p:sp>
    </p:spTree>
    <p:extLst>
      <p:ext uri="{BB962C8B-B14F-4D97-AF65-F5344CB8AC3E}">
        <p14:creationId xmlns:p14="http://schemas.microsoft.com/office/powerpoint/2010/main" val="284390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hema">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677456_TF66687569" id="{9BE9275A-9333-4430-A218-015D7C151EB1}" vid="{41D068C0-E389-4275-961C-A95853881A33}"/>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7ACAB-C3DC-429D-A23C-0723C084F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992231-163D-4428-A2B8-DA1FE0274129}">
  <ds:schemaRefs>
    <ds:schemaRef ds:uri="6dc4bcd6-49db-4c07-9060-8acfc67cef9f"/>
    <ds:schemaRef ds:uri="http://www.w3.org/XML/1998/namespace"/>
    <ds:schemaRef ds:uri="http://schemas.microsoft.com/office/2006/documentManagement/types"/>
    <ds:schemaRef ds:uri="fb0879af-3eba-417a-a55a-ffe6dcd6ca77"/>
    <ds:schemaRef ds:uri="http://purl.org/dc/elements/1.1/"/>
    <ds:schemaRef ds:uri="http://schemas.microsoft.com/sharepoint/v3"/>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A95DE24-D6C3-4A00-9085-D9594C193A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Moderne blauwe presentatie</Template>
  <TotalTime>0</TotalTime>
  <Words>645</Words>
  <Application>Microsoft Office PowerPoint</Application>
  <PresentationFormat>Breedbeeld</PresentationFormat>
  <Paragraphs>182</Paragraphs>
  <Slides>32</Slides>
  <Notes>32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Arial</vt:lpstr>
      <vt:lpstr>Brush Script MT</vt:lpstr>
      <vt:lpstr>Calibri</vt:lpstr>
      <vt:lpstr>Trade Gothic LT Pro</vt:lpstr>
      <vt:lpstr>Trebuchet MS</vt:lpstr>
      <vt:lpstr>Office-thema</vt:lpstr>
      <vt:lpstr>Legacy Family Tree</vt:lpstr>
      <vt:lpstr>PowerPoint-presentatie</vt:lpstr>
      <vt:lpstr>Waarom Legacy Family Tree</vt:lpstr>
      <vt:lpstr>Waarom Legacy Family Tree</vt:lpstr>
      <vt:lpstr>Installatie in Windows</vt:lpstr>
      <vt:lpstr>Installatie</vt:lpstr>
      <vt:lpstr>GEDCOM import en export</vt:lpstr>
      <vt:lpstr>GEDCOM</vt:lpstr>
      <vt:lpstr>Een nieuwe database?</vt:lpstr>
      <vt:lpstr>instellingen van het programma</vt:lpstr>
      <vt:lpstr>Instellingen</vt:lpstr>
      <vt:lpstr>schermen voor gezin, persoonsgegevens, kwartierstaat, parenteel, chronologie, index</vt:lpstr>
      <vt:lpstr>Gezinsscherm</vt:lpstr>
      <vt:lpstr>Persoonsgegevens</vt:lpstr>
      <vt:lpstr>Kwartierstaat</vt:lpstr>
      <vt:lpstr>Parenteel</vt:lpstr>
      <vt:lpstr>Chronologie</vt:lpstr>
      <vt:lpstr>Index</vt:lpstr>
      <vt:lpstr>invoeren van personen, met de basisgegevens </vt:lpstr>
      <vt:lpstr>Ingeven nieuwe persoon</vt:lpstr>
      <vt:lpstr>PowerPoint-presentatie</vt:lpstr>
      <vt:lpstr>invoeren van huwelijken</vt:lpstr>
      <vt:lpstr>PowerPoint-presentatie</vt:lpstr>
      <vt:lpstr>PowerPoint-presentatie</vt:lpstr>
      <vt:lpstr>Kinderen toevoegen aan een gezin</vt:lpstr>
      <vt:lpstr>PowerPoint-presentatie</vt:lpstr>
      <vt:lpstr>PowerPoint-presentatie</vt:lpstr>
      <vt:lpstr>individuele personen koppelen aan een gezin of persoon</vt:lpstr>
      <vt:lpstr>PowerPoint-presentatie</vt:lpstr>
      <vt:lpstr>PowerPoint-presentatie</vt:lpstr>
      <vt:lpstr>PowerPoint-presentatie</vt:lpstr>
      <vt:lpstr>Einde deel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2019-05-08T06:00:27Z</dcterms:created>
  <dcterms:modified xsi:type="dcterms:W3CDTF">2019-09-25T15:38:41Z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