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295C-616F-492E-AE29-1D1822DA3AD3}" type="datetimeFigureOut">
              <a:rPr lang="nl-NL" smtClean="0"/>
              <a:t>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0D3F-DFBB-4D01-BB03-D3E46640AE7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8051614" cy="157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467544" y="3140968"/>
            <a:ext cx="82622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BE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Wat en voor wie?</a:t>
            </a:r>
            <a:endParaRPr lang="nl-NL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1108720"/>
          </a:xfrm>
        </p:spPr>
        <p:txBody>
          <a:bodyPr/>
          <a:lstStyle/>
          <a:p>
            <a:r>
              <a:rPr lang="nl-BE" dirty="0" err="1" smtClean="0"/>
              <a:t>Geneastar</a:t>
            </a:r>
            <a:r>
              <a:rPr lang="nl-BE" dirty="0" smtClean="0"/>
              <a:t> is een onderliggende site van </a:t>
            </a:r>
            <a:r>
              <a:rPr lang="nl-BE" dirty="0" err="1" smtClean="0"/>
              <a:t>Geneanet</a:t>
            </a:r>
            <a:r>
              <a:rPr lang="nl-BE" dirty="0" smtClean="0"/>
              <a:t>.</a:t>
            </a:r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803630" y="332656"/>
            <a:ext cx="5383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Wat is </a:t>
            </a:r>
            <a:r>
              <a:rPr lang="nl-BE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Geneastar</a:t>
            </a:r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nl-N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" name="Afbeelding 9" descr="Genea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7" y="1700808"/>
            <a:ext cx="8030673" cy="5544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0852" y="384473"/>
            <a:ext cx="9102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Wat is het doel van </a:t>
            </a:r>
            <a:r>
              <a:rPr lang="nl-BE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Geneastar</a:t>
            </a:r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nl-NL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39552" y="141277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>
                <a:latin typeface="Comic Sans MS" pitchFamily="66" charset="0"/>
              </a:rPr>
              <a:t>1. In </a:t>
            </a:r>
            <a:r>
              <a:rPr lang="nl-BE" sz="4400" dirty="0" err="1" smtClean="0">
                <a:latin typeface="Comic Sans MS" pitchFamily="66" charset="0"/>
              </a:rPr>
              <a:t>Geneastar</a:t>
            </a:r>
            <a:r>
              <a:rPr lang="nl-BE" sz="4400" dirty="0" smtClean="0">
                <a:latin typeface="Comic Sans MS" pitchFamily="66" charset="0"/>
              </a:rPr>
              <a:t> kan je zoeken naar de </a:t>
            </a:r>
            <a:r>
              <a:rPr lang="nl-BE" sz="4400" dirty="0" err="1" smtClean="0">
                <a:latin typeface="Comic Sans MS" pitchFamily="66" charset="0"/>
              </a:rPr>
              <a:t>bio</a:t>
            </a:r>
            <a:r>
              <a:rPr lang="nl-BE" sz="4400" dirty="0" smtClean="0">
                <a:latin typeface="Comic Sans MS" pitchFamily="66" charset="0"/>
              </a:rPr>
              <a:t> van een bekend persoon en ook zijn stamboom raadplegen.</a:t>
            </a:r>
          </a:p>
          <a:p>
            <a:endParaRPr lang="nl-BE" sz="4400" dirty="0">
              <a:latin typeface="Comic Sans MS" pitchFamily="66" charset="0"/>
            </a:endParaRPr>
          </a:p>
          <a:p>
            <a:r>
              <a:rPr lang="nl-BE" sz="4400" dirty="0" smtClean="0">
                <a:latin typeface="Comic Sans MS" pitchFamily="66" charset="0"/>
              </a:rPr>
              <a:t>2. In </a:t>
            </a:r>
            <a:r>
              <a:rPr lang="nl-BE" sz="4400" dirty="0" err="1" smtClean="0">
                <a:latin typeface="Comic Sans MS" pitchFamily="66" charset="0"/>
              </a:rPr>
              <a:t>Geneastar</a:t>
            </a:r>
            <a:r>
              <a:rPr lang="nl-BE" sz="4400" dirty="0" smtClean="0">
                <a:latin typeface="Comic Sans MS" pitchFamily="66" charset="0"/>
              </a:rPr>
              <a:t> kan je een beroemd familielid toevoegen.</a:t>
            </a:r>
            <a:endParaRPr lang="nl-NL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471200" y="384473"/>
            <a:ext cx="820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1a:Consultatie van</a:t>
            </a:r>
            <a:r>
              <a:rPr kumimoji="0" lang="nl-BE" sz="5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persoon.</a:t>
            </a:r>
            <a:endParaRPr kumimoji="0" lang="nl-NL" sz="5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66183"/>
            <a:ext cx="8316416" cy="5491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682348" y="384473"/>
            <a:ext cx="7779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1b:Consultatie stamboom</a:t>
            </a:r>
            <a:r>
              <a:rPr kumimoji="0" lang="nl-BE" sz="5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nl-NL" sz="5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23766"/>
            <a:ext cx="8028384" cy="563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>
            <a:spLocks/>
          </p:cNvSpPr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nl-BE" sz="5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2: Een familielid </a:t>
            </a:r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of een beroemd persoon waarvan je de stamboom hebt gemaakt, </a:t>
            </a:r>
            <a:r>
              <a:rPr lang="nl-BE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toevoegen</a:t>
            </a:r>
            <a:r>
              <a:rPr lang="nl-BE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.</a:t>
            </a:r>
            <a:endParaRPr kumimoji="0" lang="nl-NL" sz="5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3356992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BE" sz="2400" dirty="0" smtClean="0">
                <a:latin typeface="Comic Sans MS" pitchFamily="66" charset="0"/>
              </a:rPr>
              <a:t> De </a:t>
            </a:r>
            <a:r>
              <a:rPr lang="nl-BE" sz="2400" dirty="0">
                <a:latin typeface="Comic Sans MS" pitchFamily="66" charset="0"/>
              </a:rPr>
              <a:t>persoon mag nog niet aanwezig zijn op </a:t>
            </a:r>
            <a:r>
              <a:rPr lang="nl-BE" sz="2400" dirty="0" err="1">
                <a:latin typeface="Comic Sans MS" pitchFamily="66" charset="0"/>
              </a:rPr>
              <a:t>GeneaStar</a:t>
            </a:r>
            <a:r>
              <a:rPr lang="nl-BE" sz="2400" dirty="0">
                <a:latin typeface="Comic Sans MS" pitchFamily="66" charset="0"/>
              </a:rPr>
              <a:t> en mag op uw stamboom niet verborgen zijn.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>
                <a:latin typeface="Comic Sans MS" pitchFamily="66" charset="0"/>
              </a:rPr>
              <a:t> Moet </a:t>
            </a:r>
            <a:r>
              <a:rPr lang="nl-BE" sz="2400" dirty="0">
                <a:latin typeface="Comic Sans MS" pitchFamily="66" charset="0"/>
              </a:rPr>
              <a:t>een historisch belang hebben, of populair zijn, of deel uitmaken van de collectiviteit (</a:t>
            </a:r>
            <a:r>
              <a:rPr lang="nl-BE" sz="2400" dirty="0" err="1">
                <a:latin typeface="Comic Sans MS" pitchFamily="66" charset="0"/>
              </a:rPr>
              <a:t>koninklijke</a:t>
            </a:r>
            <a:r>
              <a:rPr lang="nl-BE" sz="2400" dirty="0">
                <a:latin typeface="Comic Sans MS" pitchFamily="66" charset="0"/>
              </a:rPr>
              <a:t> voorouders worden niet aanvaard)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>
                <a:latin typeface="Comic Sans MS" pitchFamily="66" charset="0"/>
              </a:rPr>
              <a:t> De </a:t>
            </a:r>
            <a:r>
              <a:rPr lang="nl-BE" sz="2400" dirty="0">
                <a:latin typeface="Comic Sans MS" pitchFamily="66" charset="0"/>
              </a:rPr>
              <a:t>voorouders van de persoon moeten minstens 5 generaties bevatten</a:t>
            </a:r>
          </a:p>
          <a:p>
            <a:pPr>
              <a:buFont typeface="Arial" pitchFamily="34" charset="0"/>
              <a:buChar char="•"/>
            </a:pPr>
            <a:r>
              <a:rPr lang="nl-BE" sz="2400" dirty="0" smtClean="0">
                <a:latin typeface="Comic Sans MS" pitchFamily="66" charset="0"/>
              </a:rPr>
              <a:t> Een </a:t>
            </a:r>
            <a:r>
              <a:rPr lang="nl-BE" sz="2400" dirty="0">
                <a:latin typeface="Comic Sans MS" pitchFamily="66" charset="0"/>
              </a:rPr>
              <a:t>portret (foto, schilderij of </a:t>
            </a:r>
            <a:r>
              <a:rPr lang="nl-BE" sz="2400" dirty="0" err="1">
                <a:latin typeface="Comic Sans MS" pitchFamily="66" charset="0"/>
              </a:rPr>
              <a:t>gravuur</a:t>
            </a:r>
            <a:r>
              <a:rPr lang="nl-BE" sz="2400" dirty="0">
                <a:latin typeface="Comic Sans MS" pitchFamily="66" charset="0"/>
              </a:rPr>
              <a:t>) moet aangebracht worden.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147</Words>
  <Application>Microsoft Office PowerPoint</Application>
  <PresentationFormat>Diavoorstelling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Wat is het doel van Geneastar?</vt:lpstr>
      <vt:lpstr>Dia 4</vt:lpstr>
      <vt:lpstr>Dia 5</vt:lpstr>
      <vt:lpstr>Dia 6</vt:lpstr>
    </vt:vector>
  </TitlesOfParts>
  <Company>acr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Erwin</dc:creator>
  <cp:lastModifiedBy>Erwin</cp:lastModifiedBy>
  <cp:revision>7</cp:revision>
  <dcterms:created xsi:type="dcterms:W3CDTF">2019-02-07T20:02:03Z</dcterms:created>
  <dcterms:modified xsi:type="dcterms:W3CDTF">2019-02-07T21:29:52Z</dcterms:modified>
</cp:coreProperties>
</file>