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6" r:id="rId4"/>
    <p:sldId id="261" r:id="rId5"/>
    <p:sldId id="259" r:id="rId6"/>
    <p:sldId id="260" r:id="rId7"/>
    <p:sldId id="273" r:id="rId8"/>
    <p:sldId id="272" r:id="rId9"/>
    <p:sldId id="264" r:id="rId10"/>
    <p:sldId id="269" r:id="rId11"/>
    <p:sldId id="274" r:id="rId12"/>
    <p:sldId id="270" r:id="rId13"/>
    <p:sldId id="262" r:id="rId14"/>
    <p:sldId id="263" r:id="rId15"/>
    <p:sldId id="265" r:id="rId16"/>
    <p:sldId id="266" r:id="rId17"/>
    <p:sldId id="267" r:id="rId18"/>
    <p:sldId id="268" r:id="rId19"/>
    <p:sldId id="271" r:id="rId20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59" d="100"/>
          <a:sy n="59" d="100"/>
        </p:scale>
        <p:origin x="42" y="1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610F6-2EB1-4B83-B582-5719325BA893}" type="datetimeFigureOut">
              <a:rPr lang="nl-BE" smtClean="0"/>
              <a:t>22/12/2016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21FD2-DA75-41AB-B13F-6BE62046CEC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84533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610F6-2EB1-4B83-B582-5719325BA893}" type="datetimeFigureOut">
              <a:rPr lang="nl-BE" smtClean="0"/>
              <a:t>22/12/2016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21FD2-DA75-41AB-B13F-6BE62046CEC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3382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610F6-2EB1-4B83-B582-5719325BA893}" type="datetimeFigureOut">
              <a:rPr lang="nl-BE" smtClean="0"/>
              <a:t>22/12/2016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21FD2-DA75-41AB-B13F-6BE62046CEC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41078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610F6-2EB1-4B83-B582-5719325BA893}" type="datetimeFigureOut">
              <a:rPr lang="nl-BE" smtClean="0"/>
              <a:t>22/12/2016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21FD2-DA75-41AB-B13F-6BE62046CEC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52172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610F6-2EB1-4B83-B582-5719325BA893}" type="datetimeFigureOut">
              <a:rPr lang="nl-BE" smtClean="0"/>
              <a:t>22/12/2016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21FD2-DA75-41AB-B13F-6BE62046CEC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34740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610F6-2EB1-4B83-B582-5719325BA893}" type="datetimeFigureOut">
              <a:rPr lang="nl-BE" smtClean="0"/>
              <a:t>22/12/2016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21FD2-DA75-41AB-B13F-6BE62046CEC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65241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610F6-2EB1-4B83-B582-5719325BA893}" type="datetimeFigureOut">
              <a:rPr lang="nl-BE" smtClean="0"/>
              <a:t>22/12/2016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21FD2-DA75-41AB-B13F-6BE62046CEC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81861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610F6-2EB1-4B83-B582-5719325BA893}" type="datetimeFigureOut">
              <a:rPr lang="nl-BE" smtClean="0"/>
              <a:t>22/12/2016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21FD2-DA75-41AB-B13F-6BE62046CEC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30119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610F6-2EB1-4B83-B582-5719325BA893}" type="datetimeFigureOut">
              <a:rPr lang="nl-BE" smtClean="0"/>
              <a:t>22/12/2016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21FD2-DA75-41AB-B13F-6BE62046CEC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57201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610F6-2EB1-4B83-B582-5719325BA893}" type="datetimeFigureOut">
              <a:rPr lang="nl-BE" smtClean="0"/>
              <a:t>22/12/2016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21FD2-DA75-41AB-B13F-6BE62046CEC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41647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610F6-2EB1-4B83-B582-5719325BA893}" type="datetimeFigureOut">
              <a:rPr lang="nl-BE" smtClean="0"/>
              <a:t>22/12/2016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21FD2-DA75-41AB-B13F-6BE62046CEC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81715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3610F6-2EB1-4B83-B582-5719325BA893}" type="datetimeFigureOut">
              <a:rPr lang="nl-BE" smtClean="0"/>
              <a:t>22/12/2016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21FD2-DA75-41AB-B13F-6BE62046CEC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85630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4406900" y="660400"/>
            <a:ext cx="25098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800" dirty="0" smtClean="0">
                <a:solidFill>
                  <a:srgbClr val="92D050"/>
                </a:solidFill>
                <a:latin typeface="Bradley Hand ITC" panose="03070402050302030203" pitchFamily="66" charset="0"/>
              </a:rPr>
              <a:t>kerstviering </a:t>
            </a:r>
            <a:r>
              <a:rPr lang="nl-BE" dirty="0" smtClean="0">
                <a:solidFill>
                  <a:schemeClr val="bg1">
                    <a:lumMod val="95000"/>
                  </a:schemeClr>
                </a:solidFill>
              </a:rPr>
              <a:t>kleuterschool </a:t>
            </a:r>
          </a:p>
          <a:p>
            <a:pPr algn="ctr"/>
            <a:r>
              <a:rPr lang="nl-BE" dirty="0" smtClean="0">
                <a:solidFill>
                  <a:schemeClr val="bg1">
                    <a:lumMod val="95000"/>
                  </a:schemeClr>
                </a:solidFill>
              </a:rPr>
              <a:t>22 december 2016</a:t>
            </a:r>
            <a:endParaRPr lang="nl-BE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079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3566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5648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103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8470900" cy="685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067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3825"/>
            <a:ext cx="10963275" cy="698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3882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696200" cy="686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1082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812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9863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0223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7076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8121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6060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104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427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8559800" cy="685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5473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48305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598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5510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86066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2387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191500" cy="688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3995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837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3762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4710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2550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0801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1141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5457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471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86262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638893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5</Words>
  <Application>Microsoft Office PowerPoint</Application>
  <PresentationFormat>Breedbeeld</PresentationFormat>
  <Paragraphs>2</Paragraphs>
  <Slides>19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19</vt:i4>
      </vt:variant>
    </vt:vector>
  </HeadingPairs>
  <TitlesOfParts>
    <vt:vector size="24" baseType="lpstr">
      <vt:lpstr>Arial</vt:lpstr>
      <vt:lpstr>Bradley Hand ITC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Wim Van Ranst</dc:creator>
  <cp:lastModifiedBy>Wim Van Ranst</cp:lastModifiedBy>
  <cp:revision>9</cp:revision>
  <dcterms:created xsi:type="dcterms:W3CDTF">2016-12-22T09:04:43Z</dcterms:created>
  <dcterms:modified xsi:type="dcterms:W3CDTF">2016-12-22T10:35:56Z</dcterms:modified>
</cp:coreProperties>
</file>