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1" r:id="rId3"/>
    <p:sldId id="272" r:id="rId4"/>
    <p:sldId id="258" r:id="rId5"/>
    <p:sldId id="259" r:id="rId6"/>
    <p:sldId id="260" r:id="rId7"/>
    <p:sldId id="273" r:id="rId8"/>
    <p:sldId id="261" r:id="rId9"/>
    <p:sldId id="262" r:id="rId10"/>
    <p:sldId id="263" r:id="rId11"/>
    <p:sldId id="264" r:id="rId12"/>
    <p:sldId id="265" r:id="rId13"/>
    <p:sldId id="274" r:id="rId14"/>
    <p:sldId id="266" r:id="rId15"/>
    <p:sldId id="267" r:id="rId16"/>
    <p:sldId id="268" r:id="rId17"/>
    <p:sldId id="269" r:id="rId18"/>
    <p:sldId id="270" r:id="rId19"/>
    <p:sldId id="256" r:id="rId20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>
        <p:scale>
          <a:sx n="60" d="100"/>
          <a:sy n="60" d="100"/>
        </p:scale>
        <p:origin x="-164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4558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30991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44116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05791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16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56777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0042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7481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4606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33382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15566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52503-D806-45D9-9B01-7D8B73B19F6A}" type="datetimeFigureOut">
              <a:rPr lang="nl-BE" smtClean="0"/>
              <a:t>2/03/2013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E26A0-5B1A-48C2-BFB5-6155BDF2938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05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//commons.wikimedia.org/wiki/File:ISD_highres_ISS002_ISS002-749-82_3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"/>
                    </a14:imgEffect>
                    <a14:imgEffect>
                      <a14:colorTemperature colorTemp="11500"/>
                    </a14:imgEffect>
                    <a14:imgEffect>
                      <a14:saturation sat="125000"/>
                    </a14:imgEffect>
                    <a14:imgEffect>
                      <a14:brightnessContrast bright="3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38994" cy="684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755576" y="188640"/>
            <a:ext cx="753622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ea typeface="Verdana" pitchFamily="34" charset="0"/>
                <a:cs typeface="Arabic Typesetting" pitchFamily="66" charset="-78"/>
              </a:rPr>
              <a:t>Reizen: </a:t>
            </a:r>
          </a:p>
          <a:p>
            <a:r>
              <a:rPr lang="nl-BE" sz="1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ea typeface="Verdana" pitchFamily="34" charset="0"/>
                <a:cs typeface="Arabic Typesetting" pitchFamily="66" charset="-78"/>
              </a:rPr>
              <a:t> </a:t>
            </a:r>
            <a:r>
              <a:rPr lang="nl-BE" sz="1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ea typeface="Verdana" pitchFamily="34" charset="0"/>
                <a:cs typeface="Arabic Typesetting" pitchFamily="66" charset="-78"/>
              </a:rPr>
              <a:t>            Tunesië</a:t>
            </a:r>
            <a:endParaRPr lang="nl-BE" sz="1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ea typeface="Verdana" pitchFamily="34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83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Lekker genieten van het eten!</a:t>
            </a:r>
            <a:endParaRPr lang="nl-BE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0" t="19663" r="23058" b="5658"/>
          <a:stretch/>
        </p:blipFill>
        <p:spPr bwMode="auto">
          <a:xfrm>
            <a:off x="2699792" y="1988840"/>
            <a:ext cx="6192688" cy="4608512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Afbeelding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6" t="25088" r="22925" b="10411"/>
          <a:stretch/>
        </p:blipFill>
        <p:spPr bwMode="auto">
          <a:xfrm>
            <a:off x="430238" y="1505744"/>
            <a:ext cx="2936751" cy="1999107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504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nl-BE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Golf!</a:t>
            </a:r>
            <a:endParaRPr lang="nl-BE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4" t="23958" r="23308" b="19011"/>
          <a:stretch/>
        </p:blipFill>
        <p:spPr bwMode="auto">
          <a:xfrm>
            <a:off x="1115616" y="1772816"/>
            <a:ext cx="6840760" cy="4536504"/>
          </a:xfrm>
          <a:prstGeom prst="rect">
            <a:avLst/>
          </a:prstGeom>
          <a:ln w="38100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6867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Het strand</a:t>
            </a:r>
            <a:endParaRPr lang="nl-BE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31913"/>
            <a:ext cx="4317903" cy="302433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4489"/>
            <a:ext cx="4320480" cy="302433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40" y="3933056"/>
            <a:ext cx="3478352" cy="2160240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25882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Klimaat</a:t>
            </a:r>
            <a:endParaRPr lang="nl-BE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Noord-Tunesië 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= Middellands zeeklimaat ( warme droge zomers en milde natte winters )  </a:t>
            </a:r>
            <a:endParaRPr lang="nl-B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De 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bergen in het noordwesten = soms sneeuw, steeds warmer en droger naar het zuiden toe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717031"/>
            <a:ext cx="4392488" cy="2969569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54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Tunesië: winkelparadijs!</a:t>
            </a:r>
            <a:endParaRPr lang="nl-BE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5" t="19692" r="17989" b="9544"/>
          <a:stretch/>
        </p:blipFill>
        <p:spPr bwMode="auto">
          <a:xfrm>
            <a:off x="1691680" y="1340768"/>
            <a:ext cx="5256584" cy="5184576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3419872" y="1556792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Souks</a:t>
            </a:r>
            <a:endParaRPr lang="nl-BE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624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Culinair Tunesië</a:t>
            </a:r>
            <a:endParaRPr lang="nl-BE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4213272" cy="259228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2"/>
            <a:ext cx="2592288" cy="259228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043608" y="5157192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Veel olijfolie </a:t>
            </a:r>
            <a:r>
              <a:rPr lang="nl-BE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en </a:t>
            </a:r>
            <a:r>
              <a:rPr lang="nl-BE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kruiden en vooral verse producten!</a:t>
            </a:r>
            <a:endParaRPr lang="nl-BE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463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39" cy="1143000"/>
          </a:xfrm>
        </p:spPr>
        <p:txBody>
          <a:bodyPr>
            <a:noAutofit/>
          </a:bodyPr>
          <a:lstStyle/>
          <a:p>
            <a:r>
              <a:rPr lang="nl-BE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Mogelijke activiteiten…</a:t>
            </a:r>
            <a:endParaRPr lang="nl-BE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Zwemmen in het zwembad van het hotel</a:t>
            </a:r>
          </a:p>
          <a:p>
            <a:pPr lvl="0"/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Golfen op de bijliggende golfterreinen</a:t>
            </a:r>
          </a:p>
          <a:p>
            <a:pPr lvl="0"/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Berbermuseum </a:t>
            </a:r>
            <a:r>
              <a:rPr lang="nl-NL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Dar </a:t>
            </a:r>
            <a:r>
              <a:rPr lang="nl-NL" sz="4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Tamazret</a:t>
            </a:r>
            <a:endParaRPr lang="nl-BE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en-US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Marché </a:t>
            </a:r>
            <a:r>
              <a:rPr lang="en-US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des </a:t>
            </a:r>
            <a:r>
              <a:rPr lang="en-US" sz="4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Epices</a:t>
            </a:r>
            <a:endParaRPr lang="nl-BE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Ali </a:t>
            </a:r>
            <a:r>
              <a:rPr lang="nl-NL" sz="4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Berbere</a:t>
            </a:r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(oude pottenbakker)</a:t>
            </a:r>
            <a:endParaRPr lang="nl-BE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El </a:t>
            </a:r>
            <a:r>
              <a:rPr lang="nl-NL" sz="4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Ghriba</a:t>
            </a:r>
            <a:r>
              <a:rPr lang="nl-NL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nl-NL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Synagogue</a:t>
            </a:r>
            <a:endParaRPr lang="nl-BE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3326"/>
            <a:ext cx="2164403" cy="144016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9450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Nodige informatie om te reizen…</a:t>
            </a:r>
            <a:endParaRPr lang="nl-BE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467544" y="1695856"/>
            <a:ext cx="3682752" cy="39170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BE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Vaccinatie aanbevolen:</a:t>
            </a:r>
          </a:p>
          <a:p>
            <a:pPr lvl="0"/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Hepatitis A</a:t>
            </a:r>
          </a:p>
          <a:p>
            <a:pPr lvl="0"/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Tetanus - Difterie - Kinkhoest</a:t>
            </a:r>
          </a:p>
          <a:p>
            <a:pPr lvl="0"/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Poliomyelitis</a:t>
            </a:r>
            <a:endParaRPr lang="nl-B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 </a:t>
            </a:r>
            <a:endParaRPr lang="nl-BE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0" indent="0">
              <a:buNone/>
            </a:pPr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Preventie </a:t>
            </a:r>
            <a:r>
              <a:rPr lang="nl-BE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niet noodzakelijk:</a:t>
            </a:r>
          </a:p>
          <a:p>
            <a:pPr lvl="0"/>
            <a:r>
              <a:rPr lang="en-US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Meningokokkenmeningitis</a:t>
            </a:r>
            <a:endParaRPr lang="nl-B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Malaria</a:t>
            </a:r>
            <a:endParaRPr lang="nl-B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0" indent="0">
              <a:buNone/>
            </a:pPr>
            <a:endParaRPr lang="nl-BE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pPr marL="0" indent="0">
              <a:buNone/>
            </a:pPr>
            <a:endParaRPr lang="nl-BE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4422651" y="1700808"/>
            <a:ext cx="388843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Preventie aanbevolen in sommige omstandigheden: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BE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Hepatitis B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BE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Buiktyfus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BE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Gele </a:t>
            </a:r>
            <a:r>
              <a:rPr lang="nl-BE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koorts</a:t>
            </a:r>
          </a:p>
          <a:p>
            <a:pPr marL="285750" indent="-285750">
              <a:buFont typeface="Arial" pitchFamily="34" charset="0"/>
              <a:buChar char="•"/>
            </a:pPr>
            <a:endParaRPr lang="nl-BE" sz="3200" dirty="0"/>
          </a:p>
          <a:p>
            <a:pPr marL="342900" indent="-342900">
              <a:buFont typeface="Wingdings" pitchFamily="2" charset="2"/>
              <a:buChar char="Ø"/>
            </a:pPr>
            <a:r>
              <a:rPr lang="nl-BE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NODIG: geldig paspoort of ID kaart</a:t>
            </a:r>
            <a:endParaRPr lang="nl-BE" sz="2400" dirty="0"/>
          </a:p>
          <a:p>
            <a:r>
              <a:rPr lang="nl-BE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0123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VERTREK - AANKOMST</a:t>
            </a:r>
            <a:endParaRPr lang="nl-BE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Vertrek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zaterdag 4 mei 2013 /  Brussel 15:00 – Djerba 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17:15</a:t>
            </a:r>
          </a:p>
          <a:p>
            <a:pPr lvl="0">
              <a:buFont typeface="Wingdings" pitchFamily="2" charset="2"/>
              <a:buChar char="Ø"/>
            </a:pP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 Terug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 zaterdag 11 mei 2013/ Djerba   17:50 – Brussel 22:15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416398"/>
            <a:ext cx="3960440" cy="2635493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01683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539552" y="476672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KLAAR OM TE VERTREKKEN?</a:t>
            </a:r>
            <a:endParaRPr lang="nl-BE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369" y="3645024"/>
            <a:ext cx="3547270" cy="2623077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980000">
            <a:off x="2608253" y="3411706"/>
            <a:ext cx="1238250" cy="8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1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91137" cy="6858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0767" y="116632"/>
            <a:ext cx="8229600" cy="1143000"/>
          </a:xfrm>
        </p:spPr>
        <p:txBody>
          <a:bodyPr>
            <a:noAutofit/>
          </a:bodyPr>
          <a:lstStyle/>
          <a:p>
            <a:r>
              <a:rPr lang="nl-BE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Kennismaking met Tunesië</a:t>
            </a:r>
            <a:endParaRPr lang="nl-BE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77927" y="1196752"/>
            <a:ext cx="8435280" cy="5184576"/>
          </a:xfrm>
        </p:spPr>
        <p:txBody>
          <a:bodyPr>
            <a:noAutofit/>
          </a:bodyPr>
          <a:lstStyle/>
          <a:p>
            <a:r>
              <a:rPr lang="nl-BE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Officiële naam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Republiek 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Tunesië</a:t>
            </a: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Ligging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Noord-Afrika, aan de Middellandse Zee, tussen Algerije en Libië. </a:t>
            </a:r>
            <a:endParaRPr lang="nl-B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Bevolking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Arabieren </a:t>
            </a:r>
            <a:endParaRPr lang="nl-B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Talen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Arabisch, Frans en Engels </a:t>
            </a:r>
            <a:endParaRPr lang="nl-B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Munteenheid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Tunesische dinar (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TUD)</a:t>
            </a: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Gemiddelde </a:t>
            </a:r>
            <a:r>
              <a:rPr lang="nl-BE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neerslag in mm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Noord 1000 mm en zuid 150 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mm</a:t>
            </a: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Beste </a:t>
            </a:r>
            <a:r>
              <a:rPr lang="nl-BE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periode om land te bezoeken</a:t>
            </a:r>
            <a:r>
              <a:rPr lang="nl-BE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Van mei tot en met 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september</a:t>
            </a:r>
          </a:p>
          <a:p>
            <a:r>
              <a:rPr lang="nl-BE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Drinkwater</a:t>
            </a:r>
            <a:r>
              <a:rPr lang="nl-B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: aangeraden om uit flessen te drinken</a:t>
            </a:r>
            <a:endParaRPr lang="nl-BE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  <a:p>
            <a:endParaRPr lang="nl-BE" sz="1400" dirty="0">
              <a:solidFill>
                <a:srgbClr val="00206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155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Tunesië - Djerba</a:t>
            </a:r>
            <a:endParaRPr lang="nl-BE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Afbeelding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4" t="28224" r="7565" b="15657"/>
          <a:stretch/>
        </p:blipFill>
        <p:spPr bwMode="auto">
          <a:xfrm>
            <a:off x="730103" y="1830944"/>
            <a:ext cx="7632848" cy="4392488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Ovaal 8"/>
          <p:cNvSpPr/>
          <p:nvPr/>
        </p:nvSpPr>
        <p:spPr>
          <a:xfrm>
            <a:off x="2447764" y="3861048"/>
            <a:ext cx="1224136" cy="131713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7" name="Rechte verbindingslijn met pijl 6"/>
          <p:cNvCxnSpPr/>
          <p:nvPr/>
        </p:nvCxnSpPr>
        <p:spPr>
          <a:xfrm>
            <a:off x="2987824" y="2996952"/>
            <a:ext cx="72008" cy="103023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68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800" b="1" dirty="0" smtClean="0">
                <a:solidFill>
                  <a:srgbClr val="002060"/>
                </a:solidFill>
                <a:latin typeface="Arabic Typesetting" pitchFamily="66" charset="-78"/>
                <a:cs typeface="Arabic Typesetting" pitchFamily="66" charset="-78"/>
              </a:rPr>
              <a:t>Djerba</a:t>
            </a:r>
            <a:endParaRPr lang="nl-BE" sz="8800" b="1" dirty="0">
              <a:solidFill>
                <a:srgbClr val="00206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1979712" y="5702096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Zuidoost - Tunesië</a:t>
            </a:r>
            <a:endParaRPr lang="nl-BE" sz="6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24" name="Afbeelding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9" y="1376772"/>
            <a:ext cx="3240360" cy="4325324"/>
          </a:xfrm>
          <a:prstGeom prst="rect">
            <a:avLst/>
          </a:prstGeom>
        </p:spPr>
      </p:pic>
      <p:cxnSp>
        <p:nvCxnSpPr>
          <p:cNvPr id="19" name="Rechte verbindingslijn met pijl 18"/>
          <p:cNvCxnSpPr/>
          <p:nvPr/>
        </p:nvCxnSpPr>
        <p:spPr>
          <a:xfrm flipH="1">
            <a:off x="5652120" y="2053790"/>
            <a:ext cx="1152128" cy="1360174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al 26"/>
          <p:cNvSpPr/>
          <p:nvPr/>
        </p:nvSpPr>
        <p:spPr>
          <a:xfrm>
            <a:off x="5292080" y="3356992"/>
            <a:ext cx="432048" cy="432048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4782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277071"/>
          </a:xfrm>
        </p:spPr>
        <p:txBody>
          <a:bodyPr>
            <a:noAutofit/>
          </a:bodyPr>
          <a:lstStyle/>
          <a:p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Eiland: wondermooi en altijd zonnig!</a:t>
            </a:r>
          </a:p>
          <a:p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Prachtige zandstranden met palmbomen!</a:t>
            </a:r>
          </a:p>
          <a:p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Hoofdstad: Houmt </a:t>
            </a:r>
            <a:r>
              <a:rPr lang="nl-BE" sz="4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Souk</a:t>
            </a:r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.</a:t>
            </a:r>
          </a:p>
          <a:p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Hartelijke bevolking!</a:t>
            </a:r>
          </a:p>
          <a:p>
            <a:r>
              <a:rPr lang="nl-BE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Woestijn ‘vlakbij’!</a:t>
            </a:r>
            <a:endParaRPr lang="nl-BE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nl-BE" sz="8800" b="1" dirty="0" smtClean="0">
                <a:solidFill>
                  <a:srgbClr val="002060"/>
                </a:solidFill>
                <a:latin typeface="Arabic Typesetting" pitchFamily="66" charset="-78"/>
                <a:cs typeface="Arabic Typesetting" pitchFamily="66" charset="-78"/>
              </a:rPr>
              <a:t>Djerba</a:t>
            </a:r>
            <a:endParaRPr lang="nl-BE" sz="8800" b="1" dirty="0">
              <a:solidFill>
                <a:srgbClr val="002060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098" name="Picture 2" descr="http://upload.wikimedia.org/wikipedia/commons/thumb/1/1f/ISD_highres_ISS002_ISS002-749-82_3.JPG/300px-ISD_highres_ISS002_ISS002-749-82_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61048"/>
            <a:ext cx="2857500" cy="2828925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Hotel Riu Palace Royal </a:t>
            </a:r>
            <a:r>
              <a:rPr 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Garden</a:t>
            </a:r>
            <a:endParaRPr lang="nl-BE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Tijdelijke aanduiding voor inhoud 4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9" t="20567" r="23126" b="6204"/>
          <a:stretch/>
        </p:blipFill>
        <p:spPr bwMode="auto">
          <a:xfrm>
            <a:off x="1910051" y="1844824"/>
            <a:ext cx="5256584" cy="3240360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5-puntige ster 5"/>
          <p:cNvSpPr/>
          <p:nvPr/>
        </p:nvSpPr>
        <p:spPr>
          <a:xfrm>
            <a:off x="2627784" y="206848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00"/>
              </a:solidFill>
            </a:endParaRPr>
          </a:p>
        </p:txBody>
      </p:sp>
      <p:sp>
        <p:nvSpPr>
          <p:cNvPr id="7" name="5-puntige ster 6"/>
          <p:cNvSpPr/>
          <p:nvPr/>
        </p:nvSpPr>
        <p:spPr>
          <a:xfrm>
            <a:off x="3491880" y="206848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5-puntige ster 7"/>
          <p:cNvSpPr/>
          <p:nvPr/>
        </p:nvSpPr>
        <p:spPr>
          <a:xfrm>
            <a:off x="4322319" y="206848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5-puntige ster 8"/>
          <p:cNvSpPr/>
          <p:nvPr/>
        </p:nvSpPr>
        <p:spPr>
          <a:xfrm>
            <a:off x="5148064" y="206848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5-puntige ster 9"/>
          <p:cNvSpPr/>
          <p:nvPr/>
        </p:nvSpPr>
        <p:spPr>
          <a:xfrm>
            <a:off x="6012160" y="206848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Afbeelding 1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25088" r="23180" b="9279"/>
          <a:stretch/>
        </p:blipFill>
        <p:spPr bwMode="auto">
          <a:xfrm>
            <a:off x="192924" y="4869160"/>
            <a:ext cx="2448271" cy="1800200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9160"/>
            <a:ext cx="2468236" cy="1800000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84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Ligging Hotel</a:t>
            </a:r>
            <a:endParaRPr lang="nl-BE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5" t="28235" r="10876" b="9412"/>
          <a:stretch/>
        </p:blipFill>
        <p:spPr bwMode="auto">
          <a:xfrm>
            <a:off x="323528" y="1484784"/>
            <a:ext cx="5125171" cy="2764904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24" y="3861048"/>
            <a:ext cx="4490187" cy="267815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al 5"/>
          <p:cNvSpPr/>
          <p:nvPr/>
        </p:nvSpPr>
        <p:spPr>
          <a:xfrm>
            <a:off x="6156176" y="4941168"/>
            <a:ext cx="864096" cy="792088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/>
          <p:cNvSpPr/>
          <p:nvPr/>
        </p:nvSpPr>
        <p:spPr>
          <a:xfrm>
            <a:off x="3240504" y="2348880"/>
            <a:ext cx="576064" cy="43204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1" name="Rechte verbindingslijn met pijl 10"/>
          <p:cNvCxnSpPr/>
          <p:nvPr/>
        </p:nvCxnSpPr>
        <p:spPr>
          <a:xfrm>
            <a:off x="3874928" y="2867656"/>
            <a:ext cx="827440" cy="93610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11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De slaapkamer</a:t>
            </a:r>
            <a:endParaRPr lang="nl-BE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6" t="21924" r="23055" b="13126"/>
          <a:stretch/>
        </p:blipFill>
        <p:spPr bwMode="auto">
          <a:xfrm>
            <a:off x="1547664" y="1628800"/>
            <a:ext cx="6264696" cy="4536504"/>
          </a:xfrm>
          <a:prstGeom prst="rect">
            <a:avLst/>
          </a:prstGeom>
          <a:ln w="381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630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itchFamily="66" charset="-78"/>
                <a:cs typeface="Arabic Typesetting" pitchFamily="66" charset="-78"/>
              </a:rPr>
              <a:t>Het zwembad</a:t>
            </a:r>
            <a:endParaRPr lang="nl-BE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4" t="19663" r="23439" b="7921"/>
          <a:stretch/>
        </p:blipFill>
        <p:spPr bwMode="auto">
          <a:xfrm>
            <a:off x="395536" y="1528501"/>
            <a:ext cx="4248472" cy="3326949"/>
          </a:xfrm>
          <a:prstGeom prst="rect">
            <a:avLst/>
          </a:prstGeom>
          <a:ln w="28575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Afbeelding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4" t="22376" r="23126" b="12758"/>
          <a:stretch/>
        </p:blipFill>
        <p:spPr bwMode="auto">
          <a:xfrm>
            <a:off x="4788024" y="2924944"/>
            <a:ext cx="4061705" cy="3500972"/>
          </a:xfrm>
          <a:prstGeom prst="rect">
            <a:avLst/>
          </a:prstGeom>
          <a:ln w="28575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636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Words>275</Words>
  <Application>Microsoft Office PowerPoint</Application>
  <PresentationFormat>Diavoorstelling (4:3)</PresentationFormat>
  <Paragraphs>61</Paragraphs>
  <Slides>19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Kantoorthema</vt:lpstr>
      <vt:lpstr>PowerPoint-presentatie</vt:lpstr>
      <vt:lpstr>Kennismaking met Tunesië</vt:lpstr>
      <vt:lpstr>Tunesië - Djerba</vt:lpstr>
      <vt:lpstr>Djerba</vt:lpstr>
      <vt:lpstr>Djerba</vt:lpstr>
      <vt:lpstr>Hotel Riu Palace Royal Garden</vt:lpstr>
      <vt:lpstr>Ligging Hotel</vt:lpstr>
      <vt:lpstr>De slaapkamer</vt:lpstr>
      <vt:lpstr>Het zwembad</vt:lpstr>
      <vt:lpstr>Lekker genieten van het eten!</vt:lpstr>
      <vt:lpstr>Golf!</vt:lpstr>
      <vt:lpstr>Het strand</vt:lpstr>
      <vt:lpstr>Klimaat</vt:lpstr>
      <vt:lpstr>Tunesië: winkelparadijs!</vt:lpstr>
      <vt:lpstr>Culinair Tunesië</vt:lpstr>
      <vt:lpstr>Mogelijke activiteiten…</vt:lpstr>
      <vt:lpstr>Nodige informatie om te reizen…</vt:lpstr>
      <vt:lpstr>VERTREK - AANKOMST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Nicolas</dc:creator>
  <cp:lastModifiedBy>Nicolas</cp:lastModifiedBy>
  <cp:revision>23</cp:revision>
  <dcterms:created xsi:type="dcterms:W3CDTF">2013-03-02T11:11:03Z</dcterms:created>
  <dcterms:modified xsi:type="dcterms:W3CDTF">2013-03-02T18:14:56Z</dcterms:modified>
</cp:coreProperties>
</file>