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0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29/05/2011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30/05/2011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30/05/2011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29/05/2011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29/05/2011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29/05/2011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29/05/2011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29/05/2011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29/05/2011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30/05/2011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DBAD-9E0C-4294-9094-4A2FFA3BB7E8}" type="datetimeFigureOut">
              <a:rPr lang="nl-BE" smtClean="0"/>
              <a:t>30/05/2011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DBAD-9E0C-4294-9094-4A2FFA3BB7E8}" type="datetimeFigureOut">
              <a:rPr lang="nl-BE" smtClean="0"/>
              <a:t>29/05/2011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5B7C-C90B-460F-8BAB-B310C2E3BE64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224135"/>
          </a:xfrm>
        </p:spPr>
        <p:txBody>
          <a:bodyPr/>
          <a:lstStyle/>
          <a:p>
            <a:r>
              <a:rPr lang="nl-BE" dirty="0" smtClean="0"/>
              <a:t>Fotoalbum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nl-BE" dirty="0" smtClean="0"/>
              <a:t>door F. CONINCKX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3563888" y="2967335"/>
            <a:ext cx="19267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MAS</a:t>
            </a:r>
            <a:endParaRPr lang="nl-NL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2224"/>
            <a:ext cx="9144000" cy="68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2224"/>
            <a:ext cx="9144000" cy="68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52638" y="0"/>
            <a:ext cx="5037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9688"/>
            <a:ext cx="9144000" cy="681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700"/>
            <a:ext cx="9144000" cy="683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P10806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5013" y="0"/>
            <a:ext cx="5133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27238" y="0"/>
            <a:ext cx="5089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8188" y="0"/>
            <a:ext cx="5126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66925" y="0"/>
            <a:ext cx="5010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2224"/>
            <a:ext cx="9144000" cy="68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17713" y="0"/>
            <a:ext cx="5108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8188" y="0"/>
            <a:ext cx="5126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93913" y="0"/>
            <a:ext cx="4956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27238" y="0"/>
            <a:ext cx="5089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80619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Diavoorstelling (4:3)</PresentationFormat>
  <Paragraphs>3</Paragraphs>
  <Slides>46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7" baseType="lpstr">
      <vt:lpstr>Office-thema</vt:lpstr>
      <vt:lpstr>Fotoalbum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CONINCKX</dc:creator>
  <cp:lastModifiedBy>CONINCKX</cp:lastModifiedBy>
  <cp:revision>2</cp:revision>
  <dcterms:created xsi:type="dcterms:W3CDTF">2011-05-29T21:59:08Z</dcterms:created>
  <dcterms:modified xsi:type="dcterms:W3CDTF">2011-05-29T22:19:19Z</dcterms:modified>
</cp:coreProperties>
</file>