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4" autoAdjust="0"/>
    <p:restoredTop sz="94660"/>
  </p:normalViewPr>
  <p:slideViewPr>
    <p:cSldViewPr>
      <p:cViewPr varScale="1">
        <p:scale>
          <a:sx n="46" d="100"/>
          <a:sy n="46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27C98-892F-4318-A57C-3B6DB8D5F6D2}" type="datetimeFigureOut">
              <a:rPr lang="nl-NL" smtClean="0"/>
              <a:t>2-9-2012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21CEA-E72F-4783-AFBD-BA9BABF2D5D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t>2-9-2012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t>2-9-2012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t>2-9-2012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t>2-9-2012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t>2-9-2012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t>2-9-2012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t>2-9-2012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t>2-9-2012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t>2-9-2012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t>2-9-2012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t>2-9-2012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5BBEC-D713-42DE-8096-1324EF511AA1}" type="datetimeFigureOut">
              <a:rPr lang="nl-NL" smtClean="0"/>
              <a:t>2-9-2012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AFC93-10F0-4870-9F1B-453B8D4B048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/>
          <a:lstStyle/>
          <a:p>
            <a:r>
              <a:rPr lang="nl-BE" b="1" dirty="0" smtClean="0"/>
              <a:t>Geschiedenis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nl-BE" dirty="0" smtClean="0">
                <a:solidFill>
                  <a:srgbClr val="FFFF00"/>
                </a:solidFill>
              </a:rPr>
              <a:t>Omgaan met geschiedenis</a:t>
            </a:r>
            <a:endParaRPr lang="nl-NL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4000" b="1" dirty="0" smtClean="0"/>
              <a:t>Geschiedenis = werken met ruimte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l-BE" dirty="0" smtClean="0"/>
              <a:t>De aarde, de leefruimte van de mens</a:t>
            </a:r>
          </a:p>
          <a:p>
            <a:pPr>
              <a:buFont typeface="Wingdings" pitchFamily="2" charset="2"/>
              <a:buChar char="Ø"/>
            </a:pPr>
            <a:endParaRPr lang="nl-BE" dirty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De ruimte in het verleden studeren</a:t>
            </a:r>
          </a:p>
          <a:p>
            <a:pPr>
              <a:buFont typeface="Wingdings" pitchFamily="2" charset="2"/>
              <a:buChar char="Ø"/>
            </a:pPr>
            <a:endParaRPr lang="nl-BE" dirty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Het verleden in kaart brengen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 smtClean="0"/>
              <a:t>1. De aarde, de leefruimte </a:t>
            </a:r>
            <a:r>
              <a:rPr lang="nl-BE" b="1" dirty="0" err="1" smtClean="0"/>
              <a:t>vd</a:t>
            </a:r>
            <a:r>
              <a:rPr lang="nl-BE" b="1" dirty="0" smtClean="0"/>
              <a:t> mens</a:t>
            </a:r>
            <a:endParaRPr lang="nl-BE" b="1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dirty="0" smtClean="0"/>
              <a:t>Aarde = de ruimte waarin de mens leeft</a:t>
            </a:r>
          </a:p>
          <a:p>
            <a:pPr>
              <a:buNone/>
            </a:pPr>
            <a:r>
              <a:rPr lang="nl-B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Bestaat uit 2 grote delen</a:t>
            </a:r>
          </a:p>
          <a:p>
            <a:pPr>
              <a:buNone/>
            </a:pPr>
            <a:endParaRPr lang="nl-B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 maritieme ruimte (de zee)</a:t>
            </a:r>
          </a:p>
          <a:p>
            <a:pPr lvl="1">
              <a:buNone/>
            </a:pPr>
            <a:endParaRPr lang="nl-BE" dirty="0" smtClean="0"/>
          </a:p>
          <a:p>
            <a:pPr>
              <a:buFont typeface="Wingdings" pitchFamily="2" charset="2"/>
              <a:buChar char="Ø"/>
            </a:pPr>
            <a:r>
              <a:rPr lang="nl-BE" dirty="0"/>
              <a:t> </a:t>
            </a:r>
            <a:r>
              <a:rPr lang="nl-BE" dirty="0" smtClean="0"/>
              <a:t>continentale ruimte (het land)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 smtClean="0"/>
              <a:t>1. De aarde, de leefruimte </a:t>
            </a:r>
            <a:r>
              <a:rPr lang="nl-BE" b="1" dirty="0" err="1" smtClean="0"/>
              <a:t>vd</a:t>
            </a:r>
            <a:r>
              <a:rPr lang="nl-BE" b="1" dirty="0" smtClean="0"/>
              <a:t> mens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BE" dirty="0" smtClean="0"/>
              <a:t>MARITIEME RUIMTE</a:t>
            </a:r>
          </a:p>
          <a:p>
            <a:pPr>
              <a:buNone/>
            </a:pPr>
            <a:endParaRPr lang="nl-BE" dirty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 kustbewoners leefden van de zee</a:t>
            </a:r>
          </a:p>
          <a:p>
            <a:pPr>
              <a:buFont typeface="Wingdings" pitchFamily="2" charset="2"/>
              <a:buChar char="Ø"/>
            </a:pPr>
            <a:endParaRPr lang="nl-BE" dirty="0" smtClean="0"/>
          </a:p>
          <a:p>
            <a:pPr>
              <a:buFont typeface="Wingdings" pitchFamily="2" charset="2"/>
              <a:buChar char="Ø"/>
            </a:pPr>
            <a:r>
              <a:rPr lang="nl-BE" dirty="0"/>
              <a:t> </a:t>
            </a:r>
            <a:r>
              <a:rPr lang="nl-BE" dirty="0" smtClean="0"/>
              <a:t>visvangst &amp; zeehandel</a:t>
            </a:r>
          </a:p>
          <a:p>
            <a:pPr>
              <a:buFont typeface="Wingdings" pitchFamily="2" charset="2"/>
              <a:buChar char="Ø"/>
            </a:pPr>
            <a:endParaRPr lang="nl-BE" dirty="0" smtClean="0"/>
          </a:p>
          <a:p>
            <a:pPr>
              <a:buFont typeface="Wingdings" pitchFamily="2" charset="2"/>
              <a:buChar char="Ø"/>
            </a:pPr>
            <a:r>
              <a:rPr lang="nl-BE" dirty="0"/>
              <a:t> </a:t>
            </a:r>
            <a:r>
              <a:rPr lang="nl-BE" dirty="0" smtClean="0"/>
              <a:t>doorheen de eeuwen: aanleg havens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 smtClean="0"/>
              <a:t>1. De aarde, de leefruimte </a:t>
            </a:r>
            <a:r>
              <a:rPr lang="nl-BE" b="1" dirty="0" err="1" smtClean="0"/>
              <a:t>vd</a:t>
            </a:r>
            <a:r>
              <a:rPr lang="nl-BE" b="1" dirty="0" smtClean="0"/>
              <a:t> mens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dirty="0" smtClean="0"/>
              <a:t>CONTINENTALE RUIMTE</a:t>
            </a:r>
          </a:p>
          <a:p>
            <a:pPr>
              <a:buNone/>
            </a:pPr>
            <a:endParaRPr lang="nl-BE" dirty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 Eerst: voedsel verzamelen &amp; jacht</a:t>
            </a:r>
          </a:p>
          <a:p>
            <a:pPr>
              <a:buFont typeface="Wingdings" pitchFamily="2" charset="2"/>
              <a:buChar char="Ø"/>
            </a:pPr>
            <a:r>
              <a:rPr lang="nl-BE" dirty="0"/>
              <a:t> W</a:t>
            </a:r>
            <a:r>
              <a:rPr lang="nl-BE" dirty="0" smtClean="0"/>
              <a:t>erden boeren</a:t>
            </a:r>
          </a:p>
          <a:p>
            <a:pPr lvl="1">
              <a:buFont typeface="Wingdings" pitchFamily="2" charset="2"/>
              <a:buChar char="Ø"/>
            </a:pPr>
            <a:r>
              <a:rPr lang="nl-BE" dirty="0"/>
              <a:t> </a:t>
            </a:r>
            <a:r>
              <a:rPr lang="nl-BE" dirty="0" smtClean="0"/>
              <a:t>vruchtbare gronden -&gt; akkers</a:t>
            </a:r>
          </a:p>
          <a:p>
            <a:pPr lvl="1">
              <a:buFont typeface="Wingdings" pitchFamily="2" charset="2"/>
              <a:buChar char="Ø"/>
            </a:pPr>
            <a:r>
              <a:rPr lang="nl-BE" dirty="0"/>
              <a:t> </a:t>
            </a:r>
            <a:r>
              <a:rPr lang="nl-BE" dirty="0" smtClean="0"/>
              <a:t>bouwden dorpen</a:t>
            </a:r>
          </a:p>
          <a:p>
            <a:pPr>
              <a:buFont typeface="Wingdings" pitchFamily="2" charset="2"/>
              <a:buChar char="Ø"/>
            </a:pPr>
            <a:r>
              <a:rPr lang="nl-BE" dirty="0"/>
              <a:t>H</a:t>
            </a:r>
            <a:r>
              <a:rPr lang="nl-BE" dirty="0" smtClean="0"/>
              <a:t>andelaars: stichten steden</a:t>
            </a:r>
          </a:p>
          <a:p>
            <a:pPr lvl="1">
              <a:buFont typeface="Wingdings" pitchFamily="2" charset="2"/>
              <a:buChar char="Ø"/>
            </a:pPr>
            <a:r>
              <a:rPr lang="nl-BE" dirty="0"/>
              <a:t> </a:t>
            </a:r>
            <a:r>
              <a:rPr lang="nl-BE" dirty="0" smtClean="0"/>
              <a:t>goed bereikbaar via land- &amp; waterwegen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 smtClean="0"/>
              <a:t>1. De aarde, de leefruimte </a:t>
            </a:r>
            <a:r>
              <a:rPr lang="nl-BE" b="1" dirty="0" err="1" smtClean="0"/>
              <a:t>vd</a:t>
            </a:r>
            <a:r>
              <a:rPr lang="nl-BE" b="1" dirty="0" smtClean="0"/>
              <a:t> mens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BE" dirty="0" smtClean="0"/>
              <a:t>Ontstaan van 2 verschillende ruimtes:</a:t>
            </a:r>
          </a:p>
          <a:p>
            <a:pPr>
              <a:buNone/>
            </a:pPr>
            <a:endParaRPr lang="nl-BE" dirty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 Landelijke ruimte</a:t>
            </a:r>
          </a:p>
          <a:p>
            <a:pPr lvl="1">
              <a:buFont typeface="Wingdings" pitchFamily="2" charset="2"/>
              <a:buChar char="Ø"/>
            </a:pPr>
            <a:r>
              <a:rPr lang="nl-BE" dirty="0"/>
              <a:t> </a:t>
            </a:r>
            <a:r>
              <a:rPr lang="nl-BE" dirty="0" smtClean="0"/>
              <a:t>natuurgebied</a:t>
            </a:r>
          </a:p>
          <a:p>
            <a:pPr lvl="1">
              <a:buFont typeface="Wingdings" pitchFamily="2" charset="2"/>
              <a:buChar char="Ø"/>
            </a:pPr>
            <a:r>
              <a:rPr lang="nl-BE" dirty="0"/>
              <a:t> </a:t>
            </a:r>
            <a:r>
              <a:rPr lang="nl-BE" dirty="0" smtClean="0"/>
              <a:t>akkerland</a:t>
            </a:r>
          </a:p>
          <a:p>
            <a:pPr lvl="1">
              <a:buFont typeface="Wingdings" pitchFamily="2" charset="2"/>
              <a:buChar char="Ø"/>
            </a:pPr>
            <a:endParaRPr lang="nl-BE" dirty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 Stedelijke ruimte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 smtClean="0"/>
              <a:t>2. De ruimte in het verleden studeren</a:t>
            </a:r>
            <a:endParaRPr lang="nl-BE" b="1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dirty="0" smtClean="0"/>
              <a:t>Historicus beschrijft :</a:t>
            </a:r>
          </a:p>
          <a:p>
            <a:pPr>
              <a:buNone/>
            </a:pPr>
            <a:endParaRPr lang="nl-BE" sz="2000" dirty="0" smtClean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levenswijze van de mensen</a:t>
            </a:r>
          </a:p>
          <a:p>
            <a:pPr>
              <a:buFont typeface="Wingdings" pitchFamily="2" charset="2"/>
              <a:buChar char="Ø"/>
            </a:pPr>
            <a:endParaRPr lang="nl-BE" sz="1600" dirty="0" smtClean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Bestudeert dus ook  de ruimte waarin ze leefden 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95536" y="4797152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BE" sz="3200" b="1" dirty="0" smtClean="0"/>
              <a:t>Net als tijd heeft ook ruimte grote invloed op manier van  Leven </a:t>
            </a:r>
            <a:endParaRPr lang="nl-N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 smtClean="0"/>
              <a:t>2. De ruimte in het verleden studeren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l-BE" dirty="0" smtClean="0"/>
              <a:t>Een lokale ruimte</a:t>
            </a:r>
          </a:p>
          <a:p>
            <a:pPr lvl="1">
              <a:buFont typeface="Wingdings" pitchFamily="2" charset="2"/>
              <a:buChar char="Ø"/>
            </a:pPr>
            <a:r>
              <a:rPr lang="nl-BE" dirty="0" smtClean="0"/>
              <a:t> een plein, dorp of stad</a:t>
            </a:r>
          </a:p>
          <a:p>
            <a:pPr lvl="1">
              <a:buFont typeface="Wingdings" pitchFamily="2" charset="2"/>
              <a:buChar char="Ø"/>
            </a:pPr>
            <a:endParaRPr lang="nl-BE" sz="800" dirty="0" smtClean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 Een regionale ruimte</a:t>
            </a:r>
          </a:p>
          <a:p>
            <a:pPr lvl="1">
              <a:buFont typeface="Wingdings" pitchFamily="2" charset="2"/>
              <a:buChar char="Ø"/>
            </a:pPr>
            <a:r>
              <a:rPr lang="nl-BE" dirty="0" smtClean="0"/>
              <a:t> Vlaanderen, </a:t>
            </a:r>
            <a:r>
              <a:rPr lang="nl-BE" dirty="0" err="1" smtClean="0"/>
              <a:t>Middellandse-Zeegebied</a:t>
            </a:r>
            <a:r>
              <a:rPr lang="nl-BE" dirty="0" smtClean="0"/>
              <a:t>, Het Oude Oosten</a:t>
            </a:r>
          </a:p>
          <a:p>
            <a:pPr lvl="1">
              <a:buFont typeface="Wingdings" pitchFamily="2" charset="2"/>
              <a:buChar char="Ø"/>
            </a:pPr>
            <a:endParaRPr lang="nl-BE" sz="800" dirty="0" smtClean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 De mondiale ruimte</a:t>
            </a:r>
          </a:p>
          <a:p>
            <a:pPr lvl="1">
              <a:buFont typeface="Wingdings" pitchFamily="2" charset="2"/>
              <a:buChar char="Ø"/>
            </a:pPr>
            <a:r>
              <a:rPr lang="nl-BE" dirty="0" smtClean="0"/>
              <a:t> de wereld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3. Het verleden in kaart brengen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BE" dirty="0" smtClean="0"/>
              <a:t>Historische kaarten</a:t>
            </a:r>
          </a:p>
          <a:p>
            <a:pPr lvl="1">
              <a:buFont typeface="Wingdings" pitchFamily="2" charset="2"/>
              <a:buChar char="Ø"/>
            </a:pPr>
            <a:r>
              <a:rPr lang="nl-BE" dirty="0"/>
              <a:t> </a:t>
            </a:r>
            <a:r>
              <a:rPr lang="nl-BE" dirty="0" smtClean="0"/>
              <a:t>geeft bepaalde toestand in het verleden weer</a:t>
            </a:r>
          </a:p>
          <a:p>
            <a:pPr lvl="1">
              <a:buFont typeface="Wingdings" pitchFamily="2" charset="2"/>
              <a:buChar char="Ø"/>
            </a:pPr>
            <a:endParaRPr lang="nl-BE" dirty="0"/>
          </a:p>
          <a:p>
            <a:pPr lvl="1">
              <a:buFont typeface="Wingdings" pitchFamily="2" charset="2"/>
              <a:buChar char="Ø"/>
            </a:pPr>
            <a:r>
              <a:rPr lang="nl-BE" dirty="0" smtClean="0"/>
              <a:t> toont evolutie voer verschillende jaren of eeuwen</a:t>
            </a:r>
          </a:p>
          <a:p>
            <a:pPr lvl="2">
              <a:buFont typeface="Wingdings" pitchFamily="2" charset="2"/>
              <a:buChar char="Ø"/>
            </a:pPr>
            <a:endParaRPr lang="nl-BE" dirty="0"/>
          </a:p>
          <a:p>
            <a:pPr lvl="1">
              <a:buFont typeface="Wingdings" pitchFamily="2" charset="2"/>
              <a:buChar char="Ø"/>
            </a:pPr>
            <a:r>
              <a:rPr lang="nl-BE" dirty="0" smtClean="0"/>
              <a:t> kaarten die een historische toestand of evolutie combineren met aanvullende informatie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275</Words>
  <Application>Microsoft Office PowerPoint</Application>
  <PresentationFormat>Diavoorstelling (4:3)</PresentationFormat>
  <Paragraphs>72</Paragraphs>
  <Slides>9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Geschiedenis</vt:lpstr>
      <vt:lpstr>Geschiedenis = werken met ruimte</vt:lpstr>
      <vt:lpstr>1. De aarde, de leefruimte vd mens</vt:lpstr>
      <vt:lpstr>1. De aarde, de leefruimte vd mens</vt:lpstr>
      <vt:lpstr>1. De aarde, de leefruimte vd mens</vt:lpstr>
      <vt:lpstr>1. De aarde, de leefruimte vd mens</vt:lpstr>
      <vt:lpstr>2. De ruimte in het verleden studeren</vt:lpstr>
      <vt:lpstr>2. De ruimte in het verleden studeren</vt:lpstr>
      <vt:lpstr>3. Het verleden in kaart brengen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Geschiedenis</dc:title>
  <dc:creator>Valued Acer Customer</dc:creator>
  <cp:lastModifiedBy>Valued Acer Customer</cp:lastModifiedBy>
  <cp:revision>50</cp:revision>
  <dcterms:created xsi:type="dcterms:W3CDTF">2012-09-02T12:41:04Z</dcterms:created>
  <dcterms:modified xsi:type="dcterms:W3CDTF">2012-09-02T21:20:12Z</dcterms:modified>
</cp:coreProperties>
</file>