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7CDF-EA78-4018-917C-563CBB8A93A0}" type="datetimeFigureOut">
              <a:rPr lang="nl-BE" smtClean="0"/>
              <a:t>12/11/2014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D68D4-A34D-4478-9020-AB412941D272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be/url?sa=i&amp;rct=j&amp;q=&amp;esrc=s&amp;frm=1&amp;source=images&amp;cd=&amp;cad=rja&amp;uact=8&amp;ved=0CAcQjRw&amp;url=http%3A%2F%2Fwww.duurzaamdeurne.net%2F2014_10_01_archive.html&amp;ei=v55jVOe_INGP7AaE-YDgDA&amp;bvm=bv.79189006,d.cWc&amp;psig=AFQjCNFcCYsd85Hz56BF6mhS58wiFcudVg&amp;ust=141590118296937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be/url?sa=i&amp;rct=j&amp;q=&amp;esrc=s&amp;frm=1&amp;source=images&amp;cd=&amp;cad=rja&amp;uact=8&amp;ved=0CAcQjRw&amp;url=http%3A%2F%2Fforum.belgiumdigital.com%2Ff44%2Feen-poes-met-tafelmanieren-463166.html&amp;ei=xJ9jVMCfHa6p7AaI4YCgDw&amp;bvm=bv.79189006,d.cWc&amp;psig=AFQjCNH09or-wjqP_xYCm016jZAaF1HBww&amp;ust=1415901398196089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be/url?sa=i&amp;rct=j&amp;q=&amp;esrc=s&amp;frm=1&amp;source=images&amp;cd=&amp;cad=rja&amp;uact=8&amp;ved=0CAcQjRw&amp;url=http%3A%2F%2Fwww.zavelput.be%2Fpeuterklas%2F2012%2F03%2F09%2Fthema-ballen-en-ballonnen%2F&amp;ei=F6BjVIte9t2wBJj0gsAH&amp;bvm=bv.79189006,d.cWc&amp;psig=AFQjCNFD6X5o77YqKCWQq97GFeuOGu8kUw&amp;ust=141590154705163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12160" y="260648"/>
            <a:ext cx="2446040" cy="9385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boer</a:t>
            </a:r>
            <a:endParaRPr lang="nl-BE" u="sng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95536" y="188640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eet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627784" y="260648"/>
            <a:ext cx="2664296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en koek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8028384" y="3501008"/>
            <a:ext cx="64807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https://encrypted-tbn2.gstatic.com/images?q=tbn:ANd9GcR8Che9QQ-iX_vOZO8RA5GIVAFdR28rv7ht7X45f9Mm88XRgc-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65981"/>
          <a:stretch>
            <a:fillRect/>
          </a:stretch>
        </p:blipFill>
        <p:spPr bwMode="auto">
          <a:xfrm>
            <a:off x="7596336" y="5085184"/>
            <a:ext cx="1296144" cy="1543051"/>
          </a:xfrm>
          <a:prstGeom prst="rect">
            <a:avLst/>
          </a:prstGeom>
          <a:noFill/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755576" y="3501008"/>
            <a:ext cx="2446040" cy="938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de boer</a:t>
            </a:r>
            <a:endParaRPr kumimoji="0" lang="nl-BE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419872" y="3501008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eet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5148064" y="3501008"/>
            <a:ext cx="266429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en koek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499992" y="260648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eet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228184" y="260648"/>
            <a:ext cx="108012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</a:t>
            </a:r>
            <a:endParaRPr kumimoji="0" lang="nl-BE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07504" y="260648"/>
            <a:ext cx="2520280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een koek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843808" y="260648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et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7380312" y="260648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room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8" name="Picture 6" descr="bosvruchten/roomko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301208"/>
            <a:ext cx="1905000" cy="1428750"/>
          </a:xfrm>
          <a:prstGeom prst="rect">
            <a:avLst/>
          </a:prstGeom>
          <a:noFill/>
        </p:spPr>
      </p:pic>
      <p:sp>
        <p:nvSpPr>
          <p:cNvPr id="12" name="Titel 1"/>
          <p:cNvSpPr txBox="1">
            <a:spLocks/>
          </p:cNvSpPr>
          <p:nvPr/>
        </p:nvSpPr>
        <p:spPr>
          <a:xfrm>
            <a:off x="8495928" y="3501008"/>
            <a:ext cx="64807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2843808" y="3501008"/>
            <a:ext cx="2520280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een koek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107504" y="3501008"/>
            <a:ext cx="108012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</a:t>
            </a:r>
            <a:endParaRPr kumimoji="0" lang="nl-BE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1"/>
          <p:cNvSpPr txBox="1">
            <a:spLocks/>
          </p:cNvSpPr>
          <p:nvPr/>
        </p:nvSpPr>
        <p:spPr>
          <a:xfrm>
            <a:off x="1259632" y="3501008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eet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>
            <a:off x="5436096" y="3501008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et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6948264" y="3501008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room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2446040" cy="9385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poes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203848" y="260648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860032" y="260648"/>
            <a:ext cx="2448272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kumimoji="0" lang="nl-BE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koek</a:t>
            </a:r>
            <a:endParaRPr kumimoji="0" lang="nl-BE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524328" y="3068960"/>
            <a:ext cx="64807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452320" y="260648"/>
            <a:ext cx="79208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https://encrypted-tbn3.gstatic.com/images?q=tbn:ANd9GcS8XT1xSzgygNKGBUBJrdOi5rm4ddXinNS_YjW501o7wBvaaCqqw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301208"/>
            <a:ext cx="2428468" cy="1368151"/>
          </a:xfrm>
          <a:prstGeom prst="rect">
            <a:avLst/>
          </a:prstGeom>
          <a:noFill/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0" y="2996952"/>
            <a:ext cx="2448272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kumimoji="0" lang="nl-BE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koek</a:t>
            </a:r>
            <a:endParaRPr kumimoji="0" lang="nl-BE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483768" y="2996952"/>
            <a:ext cx="79208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3347864" y="2996952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5004048" y="2996952"/>
            <a:ext cx="2446040" cy="938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de poes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2446040" cy="9385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buik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79512" y="260648"/>
            <a:ext cx="100811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716016" y="260648"/>
            <a:ext cx="2448272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u="sng" noProof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kumimoji="0" lang="nl-BE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 koek</a:t>
            </a:r>
            <a:endParaRPr kumimoji="0" lang="nl-BE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452320" y="3717032"/>
            <a:ext cx="64807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851920" y="260648"/>
            <a:ext cx="72008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s://encrypted-tbn3.gstatic.com/images?q=tbn:ANd9GcT36jJ-Mkgn6uCjhCtQ0FXMGWaTRHoP1xqWwJ4l7VI8JHB-nHtv8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3208" r="12969" b="25000"/>
          <a:stretch>
            <a:fillRect/>
          </a:stretch>
        </p:blipFill>
        <p:spPr bwMode="auto">
          <a:xfrm>
            <a:off x="6372200" y="4914982"/>
            <a:ext cx="2232248" cy="1826385"/>
          </a:xfrm>
          <a:prstGeom prst="rect">
            <a:avLst/>
          </a:prstGeom>
          <a:noFill/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323528" y="3645024"/>
            <a:ext cx="2448272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400" u="sng" noProof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kumimoji="0" lang="nl-BE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 koek</a:t>
            </a:r>
            <a:endParaRPr kumimoji="0" lang="nl-BE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843808" y="3645024"/>
            <a:ext cx="72008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3707904" y="3645024"/>
            <a:ext cx="100811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4860032" y="3645024"/>
            <a:ext cx="2446040" cy="938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de buik</a:t>
            </a:r>
            <a:endParaRPr kumimoji="0" lang="nl-B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</Words>
  <Application>Microsoft Office PowerPoint</Application>
  <PresentationFormat>Diavoorstelling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de boer</vt:lpstr>
      <vt:lpstr>Dia 2</vt:lpstr>
      <vt:lpstr>de poes</vt:lpstr>
      <vt:lpstr>de buik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boer</dc:title>
  <dc:creator>Theo</dc:creator>
  <cp:lastModifiedBy>Theo</cp:lastModifiedBy>
  <cp:revision>4</cp:revision>
  <dcterms:created xsi:type="dcterms:W3CDTF">2014-11-12T17:41:13Z</dcterms:created>
  <dcterms:modified xsi:type="dcterms:W3CDTF">2014-11-12T18:14:45Z</dcterms:modified>
</cp:coreProperties>
</file>