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7ABD7B6-30B0-4D23-B581-E57022905109}" type="datetimeFigureOut">
              <a:rPr lang="nl-NL" smtClean="0"/>
              <a:t>25-10-2011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7DF9C3-BA90-4145-8D69-C753B3C6FD4A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D7B6-30B0-4D23-B581-E57022905109}" type="datetimeFigureOut">
              <a:rPr lang="nl-NL" smtClean="0"/>
              <a:t>25-10-2011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DF9C3-BA90-4145-8D69-C753B3C6FD4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7ABD7B6-30B0-4D23-B581-E57022905109}" type="datetimeFigureOut">
              <a:rPr lang="nl-NL" smtClean="0"/>
              <a:t>25-10-2011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77DF9C3-BA90-4145-8D69-C753B3C6FD4A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D7B6-30B0-4D23-B581-E57022905109}" type="datetimeFigureOut">
              <a:rPr lang="nl-NL" smtClean="0"/>
              <a:t>25-10-2011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7DF9C3-BA90-4145-8D69-C753B3C6FD4A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D7B6-30B0-4D23-B581-E57022905109}" type="datetimeFigureOut">
              <a:rPr lang="nl-NL" smtClean="0"/>
              <a:t>25-10-2011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77DF9C3-BA90-4145-8D69-C753B3C6FD4A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7ABD7B6-30B0-4D23-B581-E57022905109}" type="datetimeFigureOut">
              <a:rPr lang="nl-NL" smtClean="0"/>
              <a:t>25-10-2011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77DF9C3-BA90-4145-8D69-C753B3C6FD4A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7ABD7B6-30B0-4D23-B581-E57022905109}" type="datetimeFigureOut">
              <a:rPr lang="nl-NL" smtClean="0"/>
              <a:t>25-10-2011</a:t>
            </a:fld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77DF9C3-BA90-4145-8D69-C753B3C6FD4A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D7B6-30B0-4D23-B581-E57022905109}" type="datetimeFigureOut">
              <a:rPr lang="nl-NL" smtClean="0"/>
              <a:t>25-10-2011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7DF9C3-BA90-4145-8D69-C753B3C6FD4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D7B6-30B0-4D23-B581-E57022905109}" type="datetimeFigureOut">
              <a:rPr lang="nl-NL" smtClean="0"/>
              <a:t>25-10-2011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7DF9C3-BA90-4145-8D69-C753B3C6FD4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BD7B6-30B0-4D23-B581-E57022905109}" type="datetimeFigureOut">
              <a:rPr lang="nl-NL" smtClean="0"/>
              <a:t>25-10-2011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7DF9C3-BA90-4145-8D69-C753B3C6FD4A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7ABD7B6-30B0-4D23-B581-E57022905109}" type="datetimeFigureOut">
              <a:rPr lang="nl-NL" smtClean="0"/>
              <a:t>25-10-2011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77DF9C3-BA90-4145-8D69-C753B3C6FD4A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7ABD7B6-30B0-4D23-B581-E57022905109}" type="datetimeFigureOut">
              <a:rPr lang="nl-NL" smtClean="0"/>
              <a:t>25-10-2011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77DF9C3-BA90-4145-8D69-C753B3C6FD4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BE" sz="7200" i="1" cap="none" dirty="0" smtClean="0"/>
              <a:t>World </a:t>
            </a:r>
            <a:r>
              <a:rPr lang="nl-BE" sz="7200" i="1" cap="none" dirty="0" err="1" smtClean="0"/>
              <a:t>press</a:t>
            </a:r>
            <a:r>
              <a:rPr lang="nl-BE" sz="7200" i="1" cap="none" dirty="0" smtClean="0"/>
              <a:t> foto</a:t>
            </a:r>
            <a:endParaRPr lang="nl-NL" sz="7200" i="1" cap="non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Door: Joke Moelans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bjp-online.com/IMG/513/162513/daniel-morel-wpp.jpg?12974256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4000504"/>
            <a:ext cx="3970683" cy="2643206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Aardbeving in Haïti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B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Jaartal: 2010</a:t>
            </a: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Toelichting: mensen onder het puin na de aardbeving in Haïti </a:t>
            </a: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Fotograaf:  Daniel Morel </a:t>
            </a: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Bronvermelding:  http</a:t>
            </a:r>
            <a:r>
              <a:rPr lang="nl-B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://www.worldpressphoto.org/photo/2011danielmorelsns1-al?gallery=890</a:t>
            </a:r>
            <a:endParaRPr lang="nl-NL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joostmaghetweten.files.wordpress.com/2010/07/een-winnende-foto-van-worldpress-2010-man-wordt-tot-de-dood-er-op-volgt-gestenig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714620"/>
            <a:ext cx="3368176" cy="3500462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i="1" dirty="0" smtClean="0"/>
              <a:t>man wordt gestenigd tot de dood er op volgt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B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Jaartal: 2010</a:t>
            </a: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Toelichting: de man werd gestenigd tot de dood er op volgde. </a:t>
            </a: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Bronverwijzing: </a:t>
            </a:r>
          </a:p>
          <a:p>
            <a:pPr>
              <a:buNone/>
            </a:pPr>
            <a:r>
              <a:rPr lang="nl-NL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http://www.google.be/imgres?q=world+press+photo+2010&amp;hl=nl&amp;gbv=2&amp;biw=1024&amp;bih=550&amp;tbm=isch&amp;tbnid=u7z_ejS55IyV8M:&amp;imgrefurl=http://joostmaghetweten.wordpress.com/tag/journalist/&amp;docid=32uriAzemCXhGM&amp;imgurl=http://</a:t>
            </a:r>
            <a:r>
              <a:rPr lang="nl-NL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oostmaghetweten.files.wordpress.com/2010/07/een-winnende-foto-van-worldpress-2010-man-wordt-tot-de-dood-er-op-volgt-gestenigd.jpg&amp;w=331&amp;h=344&amp;ei=LaimTvaBA9Gr-gbV77DGDw&amp;zoom=1&amp;iact=rc&amp;dur=173&amp;sig=101508483470992633212&amp;page=1&amp;tbnh=108&amp;tbnw=113&amp;start=0&amp;ndsp=15&amp;ved=1t:429,r:12,s:0&amp;tx=86&amp;ty=43 </a:t>
            </a:r>
            <a:endParaRPr lang="nl-NL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worldpressphoto.org/sites/default/files/styles/gallery_overview_thumbnail/public/CI-1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500438"/>
            <a:ext cx="4286277" cy="285752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Voedsel Crisis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BE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Jaartal: 2010</a:t>
            </a:r>
          </a:p>
          <a:p>
            <a:pPr>
              <a:buFont typeface="Arial" pitchFamily="34" charset="0"/>
              <a:buChar char="•"/>
            </a:pPr>
            <a:r>
              <a:rPr lang="nl-BE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Toelichting: </a:t>
            </a:r>
            <a:r>
              <a:rPr lang="nl-NL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Ingewanden en beenderen van geslacht vee liggen bijeen in het </a:t>
            </a:r>
            <a:r>
              <a:rPr lang="nl-NL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Gadabedji-reservaat</a:t>
            </a:r>
            <a:r>
              <a:rPr lang="nl-NL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in de regio </a:t>
            </a:r>
            <a:r>
              <a:rPr lang="nl-NL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Maradi</a:t>
            </a:r>
            <a:r>
              <a:rPr lang="nl-NL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in het West-Afrikaanse Niger. Vleeshandelaren kopen stervend vee op, slachten de dieren, bereiden het vlees ter plaatse en verkopen het in buurland Nigeria. </a:t>
            </a:r>
            <a:endParaRPr lang="nl-NL" sz="1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nl-BE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Fotograaf: Marco Di </a:t>
            </a:r>
            <a:r>
              <a:rPr lang="nl-BE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Lauro</a:t>
            </a:r>
            <a:r>
              <a:rPr lang="nl-BE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nl-BE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Bronvermelding: </a:t>
            </a:r>
          </a:p>
          <a:p>
            <a:pPr>
              <a:buNone/>
            </a:pPr>
            <a:r>
              <a:rPr lang="nl-NL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http://www.worldpressphoto.org/photo/2</a:t>
            </a:r>
            <a:r>
              <a:rPr lang="nl-NL" sz="1800" dirty="0" smtClean="0">
                <a:solidFill>
                  <a:schemeClr val="bg1"/>
                </a:solidFill>
              </a:rPr>
              <a:t>011marcodi-lauroci-1?gallery=890</a:t>
            </a:r>
            <a:endParaRPr lang="nl-NL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ages.mds.prd.skynet.be/NewsFolder/original/SKY20110215101525E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929066"/>
            <a:ext cx="3714775" cy="2786082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Stierengevecht loopt fout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B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Jaartal: 2010</a:t>
            </a: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Toelichting: een stierenvechter krijgt problemen met de stier</a:t>
            </a: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Fotograaf: </a:t>
            </a:r>
            <a:r>
              <a:rPr lang="nl-B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Gustavo</a:t>
            </a:r>
            <a:r>
              <a:rPr lang="nl-B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nl-B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Cuevas</a:t>
            </a:r>
            <a:endParaRPr lang="nl-BE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Bronvermelding: http://www.worldpressphoto.org/photo/2011gustavocuevassp-2?gallery=890</a:t>
            </a:r>
            <a:endParaRPr lang="nl-NL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Het centrum van de aarde.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Jaartal: 2010</a:t>
            </a:r>
          </a:p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Toelichting: </a:t>
            </a:r>
            <a:r>
              <a:rPr lang="nl-NL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Op de immense kraterbodem van de </a:t>
            </a:r>
            <a:r>
              <a:rPr lang="nl-NL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Nyiragongo</a:t>
            </a:r>
            <a:r>
              <a:rPr lang="nl-NL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in het </a:t>
            </a:r>
            <a:r>
              <a:rPr lang="nl-NL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Virunga</a:t>
            </a:r>
            <a:r>
              <a:rPr lang="nl-NL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Nationaal Park in de Democratische Republiek </a:t>
            </a:r>
            <a:r>
              <a:rPr lang="nl-NL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Congo</a:t>
            </a:r>
            <a:r>
              <a:rPr lang="nl-NL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borrelt een </a:t>
            </a:r>
            <a:r>
              <a:rPr lang="nl-NL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lavameer</a:t>
            </a:r>
          </a:p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Fotograaf: </a:t>
            </a:r>
            <a:r>
              <a:rPr lang="nl-BE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Oliver</a:t>
            </a:r>
            <a:r>
              <a:rPr lang="nl-B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nl-BE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Grunewald</a:t>
            </a:r>
            <a:r>
              <a:rPr lang="nl-B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nl-B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Bronvermelding: http://www.worldpressphoto.org/photo/2011oliviergrunewaldna-3?gallery=890</a:t>
            </a:r>
            <a:endParaRPr lang="nl-NL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22" name="Picture 2" descr="http://www.worldpressphoto.org/sites/default/files/styles/gallery_overview_thumbnail/public/NA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143380"/>
            <a:ext cx="3643335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Media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22</TotalTime>
  <Words>194</Words>
  <Application>Microsoft Office PowerPoint</Application>
  <PresentationFormat>Diavoorstelling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Mediaan</vt:lpstr>
      <vt:lpstr>World press foto</vt:lpstr>
      <vt:lpstr>Aardbeving in Haïti </vt:lpstr>
      <vt:lpstr>man wordt gestenigd tot de dood er op volgt</vt:lpstr>
      <vt:lpstr>Voedsel Crisis </vt:lpstr>
      <vt:lpstr>Stierengevecht loopt fout </vt:lpstr>
      <vt:lpstr>Het centrum van de aarde.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press foto</dc:title>
  <dc:creator>j.moelans</dc:creator>
  <cp:lastModifiedBy>j.moelans</cp:lastModifiedBy>
  <cp:revision>3</cp:revision>
  <dcterms:created xsi:type="dcterms:W3CDTF">2011-10-25T12:11:49Z</dcterms:created>
  <dcterms:modified xsi:type="dcterms:W3CDTF">2011-10-25T12:34:48Z</dcterms:modified>
</cp:coreProperties>
</file>