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8" r:id="rId4"/>
    <p:sldId id="256" r:id="rId5"/>
    <p:sldId id="265" r:id="rId6"/>
    <p:sldId id="262" r:id="rId7"/>
    <p:sldId id="260" r:id="rId8"/>
    <p:sldId id="263" r:id="rId9"/>
    <p:sldId id="259" r:id="rId10"/>
    <p:sldId id="267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1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12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969C-F3B6-49EC-952E-F3A366D2118D}" type="datetimeFigureOut">
              <a:rPr lang="nl-BE" smtClean="0"/>
              <a:pPr/>
              <a:t>26/12/2017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6007-E3F4-426D-9480-9EF9C352715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70629_1520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2564904"/>
            <a:ext cx="2664296" cy="1712762"/>
          </a:xfrm>
          <a:prstGeom prst="flowChartPunchedTap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Afbeelding 4" descr="slide0008_image0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523286"/>
            <a:ext cx="5688632" cy="411503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020272" y="6165304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December 2018</a:t>
            </a:r>
            <a:endParaRPr lang="nl-B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283968" y="44371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Maria &amp; Jean</a:t>
            </a:r>
            <a:endParaRPr lang="nl-BE" dirty="0">
              <a:solidFill>
                <a:schemeClr val="accent4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03848" y="2132856"/>
            <a:ext cx="132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gerian" pitchFamily="82" charset="0"/>
              </a:rPr>
              <a:t>Proficiat</a:t>
            </a:r>
            <a:endParaRPr lang="nl-BE" dirty="0">
              <a:solidFill>
                <a:schemeClr val="tx1">
                  <a:lumMod val="75000"/>
                  <a:lumOff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475656" y="404664"/>
            <a:ext cx="55446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 smtClean="0">
                <a:ln w="10541" cmpd="sng">
                  <a:solidFill>
                    <a:srgbClr val="3E513D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Dansgroep rust </a:t>
            </a:r>
            <a:r>
              <a:rPr lang="nl-NL" sz="4400" b="1" dirty="0" smtClean="0">
                <a:ln w="10541" cmpd="sng">
                  <a:solidFill>
                    <a:srgbClr val="3E513D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</a:t>
            </a:r>
            <a:r>
              <a:rPr lang="nl-NL" sz="4400" b="1" cap="none" spc="0" dirty="0" smtClean="0">
                <a:ln w="10541" cmpd="sng">
                  <a:solidFill>
                    <a:srgbClr val="3E513D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oest</a:t>
            </a:r>
            <a:endParaRPr lang="nl-NL" sz="4400" b="1" cap="none" spc="0" dirty="0">
              <a:ln w="10541" cmpd="sng">
                <a:solidFill>
                  <a:srgbClr val="3E513D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Click="0" advTm="14000">
    <p:pull dir="r"/>
    <p:sndAc>
      <p:stSnd>
        <p:snd r:embed="rId2" name="Langzame wal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slide001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496944" cy="6264697"/>
          </a:xfrm>
          <a:prstGeom prst="rect">
            <a:avLst/>
          </a:prstGeom>
        </p:spPr>
      </p:pic>
      <p:pic>
        <p:nvPicPr>
          <p:cNvPr id="12" name="Afbeelding 11" descr="P2005378-6060e9de4682b556b5695a9fa2ee9c18.jpg Ma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7266">
            <a:off x="6045449" y="1544394"/>
            <a:ext cx="1409546" cy="1508516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Afbeelding 12" descr="P2005370-36817b78dfac734a97092688b5681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93300">
            <a:off x="4802203" y="1627445"/>
            <a:ext cx="1361792" cy="1476314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4716016" y="3789040"/>
            <a:ext cx="38884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itchFamily="82" charset="0"/>
                <a:cs typeface="Arial" pitchFamily="34" charset="0"/>
              </a:rPr>
              <a:t>Bedankt Maria en Jean</a:t>
            </a:r>
          </a:p>
          <a:p>
            <a:r>
              <a:rPr lang="nl-BE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itchFamily="82" charset="0"/>
                <a:cs typeface="Arial" pitchFamily="34" charset="0"/>
              </a:rPr>
              <a:t>     voor </a:t>
            </a:r>
            <a:r>
              <a:rPr lang="nl-BE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itchFamily="82" charset="0"/>
                <a:cs typeface="Arial" pitchFamily="34" charset="0"/>
              </a:rPr>
              <a:t>al wat jullie </a:t>
            </a:r>
            <a:r>
              <a:rPr lang="nl-BE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itchFamily="82" charset="0"/>
                <a:cs typeface="Arial" pitchFamily="34" charset="0"/>
              </a:rPr>
              <a:t>ons</a:t>
            </a:r>
            <a:endParaRPr lang="nl-BE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Blackadder ITC" pitchFamily="82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itchFamily="82" charset="0"/>
                <a:cs typeface="Arial" pitchFamily="34" charset="0"/>
              </a:rPr>
              <a:t> </a:t>
            </a:r>
            <a:r>
              <a:rPr lang="nl-BE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itchFamily="82" charset="0"/>
                <a:cs typeface="Arial" pitchFamily="34" charset="0"/>
              </a:rPr>
              <a:t> </a:t>
            </a:r>
            <a:r>
              <a:rPr lang="nl-BE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itchFamily="82" charset="0"/>
                <a:cs typeface="Arial" pitchFamily="34" charset="0"/>
              </a:rPr>
              <a:t>    hebben </a:t>
            </a:r>
            <a:r>
              <a:rPr lang="nl-BE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itchFamily="82" charset="0"/>
                <a:cs typeface="Arial" pitchFamily="34" charset="0"/>
              </a:rPr>
              <a:t>bijgebracht</a:t>
            </a:r>
          </a:p>
          <a:p>
            <a:endParaRPr lang="nl-BE" sz="2000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endParaRPr lang="nl-BE" sz="2000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156176" y="57332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itchFamily="82" charset="0"/>
              </a:rPr>
              <a:t>Liefs Germaine</a:t>
            </a:r>
            <a:endParaRPr lang="nl-BE" sz="2400" dirty="0">
              <a:solidFill>
                <a:schemeClr val="accent4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16" name="Afbeelding 15" descr="!cid_0A99F3DD93D741F9AD15C5D7D1B9E95A@PCvanSCUS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48749">
            <a:off x="2339343" y="4084123"/>
            <a:ext cx="1677550" cy="1911856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5220072" y="9087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Proficiat</a:t>
            </a:r>
            <a:endParaRPr lang="nl-BE" sz="2400" dirty="0">
              <a:solidFill>
                <a:schemeClr val="accent4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699792" y="6165304"/>
            <a:ext cx="108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25 / 12 / 2017</a:t>
            </a:r>
            <a:endParaRPr lang="nl-BE" sz="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6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29 Juni Maria &amp; J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71221_1531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404664"/>
            <a:ext cx="4515966" cy="5544616"/>
          </a:xfrm>
          <a:prstGeom prst="can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Afbeelding 8" descr="Kopie van versiering-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86063">
            <a:off x="7382737" y="1160189"/>
            <a:ext cx="1176411" cy="88452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131840" y="4869160"/>
            <a:ext cx="3289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Met de rechtervoet  beginnen hé</a:t>
            </a:r>
            <a:endParaRPr lang="nl-BE" sz="1400" dirty="0"/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20171221_150916.jpg"/>
          <p:cNvPicPr>
            <a:picLocks noChangeAspect="1"/>
          </p:cNvPicPr>
          <p:nvPr/>
        </p:nvPicPr>
        <p:blipFill>
          <a:blip r:embed="rId2" cstate="print"/>
          <a:srcRect l="-399"/>
          <a:stretch>
            <a:fillRect/>
          </a:stretch>
        </p:blipFill>
        <p:spPr>
          <a:xfrm>
            <a:off x="1619672" y="1268760"/>
            <a:ext cx="3284437" cy="4104456"/>
          </a:xfrm>
          <a:prstGeom prst="bracketPair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Afbeelding 5" descr="Afbeelding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420888"/>
            <a:ext cx="441960" cy="2362200"/>
          </a:xfrm>
          <a:prstGeom prst="rect">
            <a:avLst/>
          </a:prstGeom>
        </p:spPr>
      </p:pic>
      <p:pic>
        <p:nvPicPr>
          <p:cNvPr id="8" name="Afbeelding 7" descr="2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476672"/>
            <a:ext cx="817245" cy="647700"/>
          </a:xfrm>
          <a:prstGeom prst="rect">
            <a:avLst/>
          </a:prstGeom>
        </p:spPr>
      </p:pic>
      <p:pic>
        <p:nvPicPr>
          <p:cNvPr id="9" name="Afbeelding 8" descr="2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052736"/>
            <a:ext cx="648072" cy="51362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876256" y="508518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Mooi niet ?</a:t>
            </a:r>
            <a:endParaRPr lang="nl-BE" sz="14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2" name="Afbeelding 11" descr="Kopie (2) van slide0006_image03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805264"/>
            <a:ext cx="648072" cy="648072"/>
          </a:xfrm>
          <a:prstGeom prst="rect">
            <a:avLst/>
          </a:prstGeom>
        </p:spPr>
      </p:pic>
      <p:pic>
        <p:nvPicPr>
          <p:cNvPr id="13" name="Afbeelding 12" descr="2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628800"/>
            <a:ext cx="495672" cy="392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907704" y="587727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Mijn buurvrouw Adriënne</a:t>
            </a:r>
            <a:endParaRPr lang="nl-BE" sz="2000" dirty="0">
              <a:solidFill>
                <a:schemeClr val="tx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 advClick="0" advTm="1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roficiat 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20171221_1530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980728"/>
            <a:ext cx="4630834" cy="5256584"/>
          </a:xfrm>
          <a:prstGeom prst="cube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Afbeelding 4" descr="slide0012_image0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636912"/>
            <a:ext cx="533400" cy="250698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411760" y="5301208"/>
            <a:ext cx="281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Maria, zag dat het goed was.</a:t>
            </a:r>
            <a:endParaRPr lang="nl-BE" sz="1400" dirty="0"/>
          </a:p>
        </p:txBody>
      </p:sp>
    </p:spTree>
  </p:cSld>
  <p:clrMapOvr>
    <a:masterClrMapping/>
  </p:clrMapOvr>
  <p:transition spd="slow" advClick="0" advTm="18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71221_1535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772816"/>
            <a:ext cx="2780999" cy="4032448"/>
          </a:xfrm>
          <a:prstGeom prst="can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Afbeelding 2" descr="Duimpj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692696"/>
            <a:ext cx="864096" cy="48389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96137" y="335699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Baskerville Old Face" pitchFamily="18" charset="0"/>
              </a:rPr>
              <a:t>Bedankt Jos</a:t>
            </a:r>
          </a:p>
          <a:p>
            <a:r>
              <a:rPr lang="nl-BE" dirty="0" smtClean="0">
                <a:latin typeface="Baskerville Old Face" pitchFamily="18" charset="0"/>
              </a:rPr>
              <a:t>voor al </a:t>
            </a:r>
            <a:r>
              <a:rPr lang="nl-BE" dirty="0" smtClean="0">
                <a:latin typeface="Baskerville Old Face" pitchFamily="18" charset="0"/>
              </a:rPr>
              <a:t> het geduld dat</a:t>
            </a:r>
          </a:p>
          <a:p>
            <a:r>
              <a:rPr lang="nl-BE" dirty="0" smtClean="0">
                <a:latin typeface="Baskerville Old Face" pitchFamily="18" charset="0"/>
              </a:rPr>
              <a:t> jij had tijdens de les </a:t>
            </a:r>
          </a:p>
          <a:p>
            <a:r>
              <a:rPr lang="nl-BE" dirty="0" smtClean="0">
                <a:latin typeface="Baskerville Old Face" pitchFamily="18" charset="0"/>
              </a:rPr>
              <a:t>voor Lia en mij</a:t>
            </a:r>
          </a:p>
          <a:p>
            <a:endParaRPr lang="nl-BE" dirty="0" smtClean="0">
              <a:latin typeface="Baskerville Old Face" pitchFamily="18" charset="0"/>
            </a:endParaRPr>
          </a:p>
          <a:p>
            <a:r>
              <a:rPr lang="nl-BE" dirty="0" smtClean="0">
                <a:latin typeface="Baskerville Old Face" pitchFamily="18" charset="0"/>
              </a:rPr>
              <a:t> </a:t>
            </a:r>
          </a:p>
        </p:txBody>
      </p:sp>
      <p:pic>
        <p:nvPicPr>
          <p:cNvPr id="13" name="Afbeelding 12" descr="girl_2Dsugar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692696"/>
            <a:ext cx="2088232" cy="1915870"/>
          </a:xfrm>
          <a:prstGeom prst="rect">
            <a:avLst/>
          </a:prstGeom>
        </p:spPr>
      </p:pic>
      <p:pic>
        <p:nvPicPr>
          <p:cNvPr id="11" name="Afbeelding 10" descr="slide0006_image0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5157192"/>
            <a:ext cx="2796540" cy="800100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20171221_1522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124744"/>
            <a:ext cx="3312368" cy="4400335"/>
          </a:xfrm>
          <a:prstGeom prst="flowChartAlternateProcess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kstvak 2"/>
          <p:cNvSpPr txBox="1"/>
          <p:nvPr/>
        </p:nvSpPr>
        <p:spPr>
          <a:xfrm>
            <a:off x="5148064" y="458112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Hallo  Marcella,  </a:t>
            </a:r>
            <a:r>
              <a:rPr lang="nl-B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blij dat</a:t>
            </a:r>
          </a:p>
          <a:p>
            <a:r>
              <a:rPr lang="nl-B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      jij  terug  bent…</a:t>
            </a:r>
            <a:endParaRPr lang="nl-BE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Afbeelding 9" descr="!cid_7B460528-4499-4624-BD1E-E6653A7BB4C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2714478" cy="3362712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20171221_1522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836712"/>
            <a:ext cx="3168352" cy="4044704"/>
          </a:xfrm>
          <a:prstGeom prst="flowChartMagneticDrum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Afbeelding 4" descr="Samenstelling 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60848"/>
            <a:ext cx="2478319" cy="331236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940152" y="5733256"/>
            <a:ext cx="185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Brush Script MT" pitchFamily="66" charset="0"/>
              </a:rPr>
              <a:t>Liefs  Germaine</a:t>
            </a:r>
            <a:endParaRPr lang="nl-BE" sz="2000" dirty="0">
              <a:latin typeface="Brush Script MT" pitchFamily="66" charset="0"/>
            </a:endParaRPr>
          </a:p>
        </p:txBody>
      </p:sp>
      <p:pic>
        <p:nvPicPr>
          <p:cNvPr id="10" name="Afbeelding 9" descr="2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538740"/>
            <a:ext cx="648072" cy="513623"/>
          </a:xfrm>
          <a:prstGeom prst="rect">
            <a:avLst/>
          </a:prstGeom>
        </p:spPr>
      </p:pic>
      <p:pic>
        <p:nvPicPr>
          <p:cNvPr id="11" name="Afbeelding 10" descr="2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980728"/>
            <a:ext cx="423664" cy="335771"/>
          </a:xfrm>
          <a:prstGeom prst="rect">
            <a:avLst/>
          </a:prstGeom>
        </p:spPr>
      </p:pic>
      <p:pic>
        <p:nvPicPr>
          <p:cNvPr id="12" name="Afbeelding 11" descr="Afbeelding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5517232"/>
            <a:ext cx="3048000" cy="504056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303</TotalTime>
  <Words>79</Words>
  <Application>Microsoft Office PowerPoint</Application>
  <PresentationFormat>Diavoorstelling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User</dc:creator>
  <cp:lastModifiedBy>User</cp:lastModifiedBy>
  <cp:revision>64</cp:revision>
  <dcterms:created xsi:type="dcterms:W3CDTF">2017-12-22T23:55:56Z</dcterms:created>
  <dcterms:modified xsi:type="dcterms:W3CDTF">2017-12-26T13:32:00Z</dcterms:modified>
</cp:coreProperties>
</file>