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2" r:id="rId3"/>
    <p:sldId id="257" r:id="rId4"/>
    <p:sldId id="280" r:id="rId5"/>
    <p:sldId id="281" r:id="rId6"/>
    <p:sldId id="274" r:id="rId7"/>
    <p:sldId id="275" r:id="rId8"/>
    <p:sldId id="276" r:id="rId9"/>
    <p:sldId id="269" r:id="rId10"/>
    <p:sldId id="256" r:id="rId11"/>
    <p:sldId id="262" r:id="rId12"/>
    <p:sldId id="282" r:id="rId13"/>
    <p:sldId id="278" r:id="rId14"/>
    <p:sldId id="279" r:id="rId15"/>
    <p:sldId id="258" r:id="rId16"/>
    <p:sldId id="264" r:id="rId17"/>
    <p:sldId id="265" r:id="rId18"/>
    <p:sldId id="266" r:id="rId19"/>
    <p:sldId id="267" r:id="rId20"/>
    <p:sldId id="268" r:id="rId21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1739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090468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49425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13745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15634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360223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6363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96782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152342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361086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64083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ED82E-FD06-4206-88F5-52D88D22A639}" type="datetimeFigureOut">
              <a:rPr lang="nl-BE" smtClean="0"/>
              <a:t>18/01/2016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600FD-329D-4384-8C2C-37DE04CE3E59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1665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Afbeelding 2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66" y="-6394"/>
            <a:ext cx="9147852" cy="7029401"/>
          </a:xfrm>
          <a:prstGeom prst="rect">
            <a:avLst/>
          </a:prstGeom>
        </p:spPr>
      </p:pic>
      <p:sp>
        <p:nvSpPr>
          <p:cNvPr id="2" name="Tekstvak 1"/>
          <p:cNvSpPr txBox="1"/>
          <p:nvPr/>
        </p:nvSpPr>
        <p:spPr>
          <a:xfrm>
            <a:off x="395536" y="472514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1475656" y="3717032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2771800" y="292494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7" name="Tekstvak 6"/>
          <p:cNvSpPr txBox="1"/>
          <p:nvPr/>
        </p:nvSpPr>
        <p:spPr>
          <a:xfrm>
            <a:off x="2123728" y="148478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3707904" y="1988840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1475656" y="256490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148064" y="2276872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547936" y="980728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2699792" y="487754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3" name="Tekstvak 12"/>
          <p:cNvSpPr txBox="1"/>
          <p:nvPr/>
        </p:nvSpPr>
        <p:spPr>
          <a:xfrm>
            <a:off x="7020272" y="4877544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4" name="Tekstvak 13"/>
          <p:cNvSpPr txBox="1"/>
          <p:nvPr/>
        </p:nvSpPr>
        <p:spPr>
          <a:xfrm>
            <a:off x="251520" y="3356992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5" name="Tekstvak 14"/>
          <p:cNvSpPr txBox="1"/>
          <p:nvPr/>
        </p:nvSpPr>
        <p:spPr>
          <a:xfrm flipH="1">
            <a:off x="4536000" y="4877544"/>
            <a:ext cx="3240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6" name="Tekstvak 15"/>
          <p:cNvSpPr txBox="1"/>
          <p:nvPr/>
        </p:nvSpPr>
        <p:spPr>
          <a:xfrm>
            <a:off x="7380312" y="2348880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7" name="Tekstvak 16"/>
          <p:cNvSpPr txBox="1"/>
          <p:nvPr/>
        </p:nvSpPr>
        <p:spPr>
          <a:xfrm>
            <a:off x="4716016" y="3789040"/>
            <a:ext cx="10081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8" name="Tekstvak 17"/>
          <p:cNvSpPr txBox="1"/>
          <p:nvPr/>
        </p:nvSpPr>
        <p:spPr>
          <a:xfrm>
            <a:off x="6444208" y="3645024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15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19" name="Tekstvak 18"/>
          <p:cNvSpPr txBox="1"/>
          <p:nvPr/>
        </p:nvSpPr>
        <p:spPr>
          <a:xfrm>
            <a:off x="6804248" y="1412776"/>
            <a:ext cx="467291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16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20" name="Tekstvak 19"/>
          <p:cNvSpPr txBox="1"/>
          <p:nvPr/>
        </p:nvSpPr>
        <p:spPr>
          <a:xfrm>
            <a:off x="4644008" y="1268760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chemeClr val="bg1"/>
                </a:solidFill>
                <a:sym typeface="Wingdings" panose="05000000000000000000" pitchFamily="2" charset="2"/>
              </a:rPr>
              <a:t>17</a:t>
            </a:r>
            <a:endParaRPr lang="nl-BE" sz="9600" dirty="0">
              <a:solidFill>
                <a:schemeClr val="bg1"/>
              </a:solidFill>
            </a:endParaRPr>
          </a:p>
        </p:txBody>
      </p:sp>
      <p:sp>
        <p:nvSpPr>
          <p:cNvPr id="21" name="Tekstvak 20"/>
          <p:cNvSpPr txBox="1"/>
          <p:nvPr/>
        </p:nvSpPr>
        <p:spPr>
          <a:xfrm>
            <a:off x="5148064" y="5603756"/>
            <a:ext cx="648072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18</a:t>
            </a:r>
            <a:endParaRPr lang="nl-BE" sz="9600" dirty="0">
              <a:solidFill>
                <a:srgbClr val="FFFF00"/>
              </a:solidFill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-36512" y="6311904"/>
            <a:ext cx="123853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9600" dirty="0" smtClean="0">
                <a:solidFill>
                  <a:srgbClr val="FFFF00"/>
                </a:solidFill>
                <a:latin typeface="Harlow Solid Italic" panose="04030604020F02020D02" pitchFamily="82" charset="0"/>
              </a:rPr>
              <a:t> </a:t>
            </a:r>
          </a:p>
          <a:p>
            <a:endParaRPr lang="nl-BE" sz="9600" dirty="0">
              <a:solidFill>
                <a:srgbClr val="FFFF00"/>
              </a:solidFill>
              <a:latin typeface="Harlow Solid Italic" panose="04030604020F02020D02" pitchFamily="82" charset="0"/>
            </a:endParaRPr>
          </a:p>
        </p:txBody>
      </p:sp>
      <p:pic>
        <p:nvPicPr>
          <p:cNvPr id="24" name="Afbeelding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319" y="65766"/>
            <a:ext cx="2343150" cy="666750"/>
          </a:xfrm>
          <a:prstGeom prst="rect">
            <a:avLst/>
          </a:prstGeom>
        </p:spPr>
      </p:pic>
      <p:pic>
        <p:nvPicPr>
          <p:cNvPr id="25" name="Afbeelding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69" y="6834"/>
            <a:ext cx="1709100" cy="1776862"/>
          </a:xfrm>
          <a:prstGeom prst="rect">
            <a:avLst/>
          </a:prstGeom>
        </p:spPr>
      </p:pic>
      <p:sp>
        <p:nvSpPr>
          <p:cNvPr id="26" name="Tekstvak 25"/>
          <p:cNvSpPr txBox="1"/>
          <p:nvPr/>
        </p:nvSpPr>
        <p:spPr>
          <a:xfrm>
            <a:off x="2771800" y="232772"/>
            <a:ext cx="597666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6600" dirty="0">
                <a:solidFill>
                  <a:schemeClr val="bg1">
                    <a:lumMod val="95000"/>
                  </a:schemeClr>
                </a:solidFill>
                <a:latin typeface="Brush Script MT" panose="03060802040406070304" pitchFamily="66" charset="0"/>
              </a:rPr>
              <a:t> </a:t>
            </a:r>
            <a:r>
              <a:rPr lang="nl-BE" sz="66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18</a:t>
            </a:r>
            <a:r>
              <a:rPr lang="nl-BE" sz="66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    </a:t>
            </a:r>
            <a:r>
              <a:rPr lang="nl-BE" sz="6600" dirty="0" smtClean="0">
                <a:solidFill>
                  <a:srgbClr val="FF0000"/>
                </a:solidFill>
                <a:latin typeface="Brush Script MT" panose="03060802040406070304" pitchFamily="66" charset="0"/>
              </a:rPr>
              <a:t>januari 2016</a:t>
            </a:r>
            <a:endParaRPr lang="nl-BE" sz="5400" dirty="0">
              <a:solidFill>
                <a:srgbClr val="FF0000"/>
              </a:solidFill>
              <a:latin typeface="Brush Script MT" panose="030608020404060703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8524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Afbeelding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0352" y="1916832"/>
            <a:ext cx="918165" cy="583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18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 rot="2073167">
            <a:off x="2813827" y="907055"/>
            <a:ext cx="5116722" cy="504056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ircle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nl-NL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We ZINGEN het jaar rond… We ZINGEN het jaar rond …</a:t>
            </a:r>
            <a:endParaRPr lang="nl-NL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4982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789358" y="1412776"/>
            <a:ext cx="75608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/>
              <a:t>Liedje: Mon </a:t>
            </a:r>
            <a:r>
              <a:rPr lang="nl-BE" sz="4000" dirty="0" err="1" smtClean="0"/>
              <a:t>coq</a:t>
            </a:r>
            <a:r>
              <a:rPr lang="nl-BE" sz="4000" dirty="0" smtClean="0"/>
              <a:t> </a:t>
            </a:r>
            <a:r>
              <a:rPr lang="nl-BE" sz="4000" dirty="0" err="1" smtClean="0"/>
              <a:t>est</a:t>
            </a:r>
            <a:r>
              <a:rPr lang="nl-BE" sz="4000" dirty="0" smtClean="0"/>
              <a:t> mort</a:t>
            </a:r>
          </a:p>
          <a:p>
            <a:endParaRPr lang="nl-BE" sz="4000" dirty="0"/>
          </a:p>
          <a:p>
            <a:r>
              <a:rPr lang="nl-BE" sz="4000" dirty="0" smtClean="0"/>
              <a:t>Blokfluit: jodelliedje</a:t>
            </a:r>
          </a:p>
          <a:p>
            <a:endParaRPr lang="nl-BE" sz="4000" dirty="0"/>
          </a:p>
          <a:p>
            <a:r>
              <a:rPr lang="nl-BE" sz="4000" dirty="0" smtClean="0"/>
              <a:t>Liedje: Een ezel balkte noten na</a:t>
            </a:r>
            <a:endParaRPr lang="nl-BE" sz="4000" dirty="0"/>
          </a:p>
        </p:txBody>
      </p:sp>
    </p:spTree>
    <p:extLst>
      <p:ext uri="{BB962C8B-B14F-4D97-AF65-F5344CB8AC3E}">
        <p14:creationId xmlns:p14="http://schemas.microsoft.com/office/powerpoint/2010/main" val="389199602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kstvak 1"/>
          <p:cNvSpPr txBox="1">
            <a:spLocks noChangeArrowheads="1"/>
          </p:cNvSpPr>
          <p:nvPr/>
        </p:nvSpPr>
        <p:spPr bwMode="auto">
          <a:xfrm>
            <a:off x="323850" y="260350"/>
            <a:ext cx="8351838" cy="600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3200"/>
              <a:t>Vakantie</a:t>
            </a:r>
          </a:p>
          <a:p>
            <a:pPr eaLnBrk="1" hangingPunct="1"/>
            <a:endParaRPr lang="nl-BE" sz="3200"/>
          </a:p>
          <a:p>
            <a:pPr eaLnBrk="1" hangingPunct="1"/>
            <a:r>
              <a:rPr lang="nl-BE" sz="3200"/>
              <a:t>Vakantie is een straat waar je vlinders groet,</a:t>
            </a:r>
          </a:p>
          <a:p>
            <a:pPr eaLnBrk="1" hangingPunct="1"/>
            <a:r>
              <a:rPr lang="nl-BE" sz="3200"/>
              <a:t>een middagdutje doet omdat het kan.</a:t>
            </a:r>
          </a:p>
          <a:p>
            <a:pPr eaLnBrk="1" hangingPunct="1"/>
            <a:endParaRPr lang="nl-BE" sz="3200"/>
          </a:p>
          <a:p>
            <a:pPr eaLnBrk="1" hangingPunct="1"/>
            <a:r>
              <a:rPr lang="nl-BE" sz="3200"/>
              <a:t>Vakantie is een dreef waarin je trager fietst,</a:t>
            </a:r>
          </a:p>
          <a:p>
            <a:pPr eaLnBrk="1" hangingPunct="1"/>
            <a:r>
              <a:rPr lang="nl-BE" sz="3200"/>
              <a:t>Gezellig even nietst omdat het kan.</a:t>
            </a:r>
          </a:p>
          <a:p>
            <a:pPr eaLnBrk="1" hangingPunct="1"/>
            <a:endParaRPr lang="nl-BE" sz="3200"/>
          </a:p>
          <a:p>
            <a:pPr eaLnBrk="1" hangingPunct="1"/>
            <a:r>
              <a:rPr lang="nl-BE" sz="3200"/>
              <a:t>Vakantie is een plek waar vogels vrolijk zijn.</a:t>
            </a:r>
          </a:p>
          <a:p>
            <a:pPr eaLnBrk="1" hangingPunct="1"/>
            <a:r>
              <a:rPr lang="nl-BE" sz="3200"/>
              <a:t>Ze zingen een refrein en dat gaat zo:</a:t>
            </a:r>
          </a:p>
          <a:p>
            <a:pPr eaLnBrk="1" hangingPunct="1"/>
            <a:endParaRPr lang="nl-BE" sz="3200"/>
          </a:p>
          <a:p>
            <a:pPr eaLnBrk="1" hangingPunct="1"/>
            <a:r>
              <a:rPr lang="nl-BE" sz="3200"/>
              <a:t>La la la …</a:t>
            </a:r>
          </a:p>
        </p:txBody>
      </p:sp>
    </p:spTree>
    <p:extLst>
      <p:ext uri="{BB962C8B-B14F-4D97-AF65-F5344CB8AC3E}">
        <p14:creationId xmlns:p14="http://schemas.microsoft.com/office/powerpoint/2010/main" val="389569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kstvak 1"/>
          <p:cNvSpPr txBox="1">
            <a:spLocks noChangeArrowheads="1"/>
          </p:cNvSpPr>
          <p:nvPr/>
        </p:nvSpPr>
        <p:spPr bwMode="auto">
          <a:xfrm>
            <a:off x="611188" y="404813"/>
            <a:ext cx="7993062" cy="600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 sz="3200"/>
              <a:t>Vakantie is die wind die door je haren waait,</a:t>
            </a:r>
          </a:p>
          <a:p>
            <a:pPr eaLnBrk="1" hangingPunct="1"/>
            <a:r>
              <a:rPr lang="nl-BE" sz="3200"/>
              <a:t>een poesje dat je aait zacht in de wei.</a:t>
            </a:r>
          </a:p>
          <a:p>
            <a:pPr eaLnBrk="1" hangingPunct="1"/>
            <a:endParaRPr lang="nl-BE" sz="3200"/>
          </a:p>
          <a:p>
            <a:pPr eaLnBrk="1" hangingPunct="1"/>
            <a:r>
              <a:rPr lang="nl-BE" sz="3200"/>
              <a:t>Vakantie is de soep die pruttelt op het vuur,</a:t>
            </a:r>
          </a:p>
          <a:p>
            <a:pPr eaLnBrk="1" hangingPunct="1"/>
            <a:r>
              <a:rPr lang="nl-BE" sz="3200"/>
              <a:t>terwijl je denkt “een uur is weer voorbij.”</a:t>
            </a:r>
          </a:p>
          <a:p>
            <a:pPr eaLnBrk="1" hangingPunct="1"/>
            <a:endParaRPr lang="nl-BE" sz="3200"/>
          </a:p>
          <a:p>
            <a:pPr eaLnBrk="1" hangingPunct="1"/>
            <a:r>
              <a:rPr lang="nl-BE" sz="3200"/>
              <a:t>Vakantie is een plek waar vogels vrolijk zijn.</a:t>
            </a:r>
          </a:p>
          <a:p>
            <a:pPr eaLnBrk="1" hangingPunct="1"/>
            <a:r>
              <a:rPr lang="nl-BE" sz="3200"/>
              <a:t>Ze zingen een refrein en dat gaat zo:</a:t>
            </a:r>
          </a:p>
          <a:p>
            <a:pPr eaLnBrk="1" hangingPunct="1"/>
            <a:endParaRPr lang="nl-BE" sz="3200"/>
          </a:p>
          <a:p>
            <a:pPr eaLnBrk="1" hangingPunct="1"/>
            <a:r>
              <a:rPr lang="nl-BE" sz="3200"/>
              <a:t>La la la la la …</a:t>
            </a:r>
          </a:p>
        </p:txBody>
      </p:sp>
    </p:spTree>
    <p:extLst>
      <p:ext uri="{BB962C8B-B14F-4D97-AF65-F5344CB8AC3E}">
        <p14:creationId xmlns:p14="http://schemas.microsoft.com/office/powerpoint/2010/main" val="1528345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7" y="116632"/>
            <a:ext cx="6304631" cy="6552728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508" y="3947273"/>
            <a:ext cx="7960593" cy="2722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816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vak 2"/>
          <p:cNvSpPr txBox="1"/>
          <p:nvPr/>
        </p:nvSpPr>
        <p:spPr>
          <a:xfrm>
            <a:off x="611560" y="620688"/>
            <a:ext cx="777686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smtClean="0"/>
              <a:t>Op het pleintje naast de kerk</a:t>
            </a:r>
          </a:p>
          <a:p>
            <a:r>
              <a:rPr lang="nl-BE" sz="3600" dirty="0" smtClean="0"/>
              <a:t>staat de winkel van Jan Lekkerkerk</a:t>
            </a:r>
          </a:p>
          <a:p>
            <a:r>
              <a:rPr lang="nl-BE" sz="3600" dirty="0" smtClean="0"/>
              <a:t>vol met rozen en chrysanten, anjelieren</a:t>
            </a:r>
          </a:p>
          <a:p>
            <a:r>
              <a:rPr lang="nl-BE" sz="3600" dirty="0" smtClean="0"/>
              <a:t>grote planten, alle soorten op een rijtje naast elkaar.</a:t>
            </a:r>
          </a:p>
          <a:p>
            <a:endParaRPr lang="nl-BE" sz="3600" dirty="0"/>
          </a:p>
          <a:p>
            <a:r>
              <a:rPr lang="nl-BE" sz="3600" dirty="0" smtClean="0"/>
              <a:t>Maar op maandag is Jan Lekkerkerk niet thuis</a:t>
            </a:r>
          </a:p>
          <a:p>
            <a:r>
              <a:rPr lang="nl-BE" sz="3600" dirty="0" smtClean="0"/>
              <a:t>want dan brengt hij alle planten in de stad huis aan huis.</a:t>
            </a:r>
            <a:endParaRPr lang="nl-BE" sz="3600" dirty="0"/>
          </a:p>
        </p:txBody>
      </p:sp>
    </p:spTree>
    <p:extLst>
      <p:ext uri="{BB962C8B-B14F-4D97-AF65-F5344CB8AC3E}">
        <p14:creationId xmlns:p14="http://schemas.microsoft.com/office/powerpoint/2010/main" val="243504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" y="-27384"/>
            <a:ext cx="9229025" cy="5328592"/>
          </a:xfrm>
          <a:prstGeom prst="rect">
            <a:avLst/>
          </a:prstGeom>
        </p:spPr>
      </p:pic>
      <p:pic>
        <p:nvPicPr>
          <p:cNvPr id="3" name="Afbeelding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4171" y="4005064"/>
            <a:ext cx="6327842" cy="2534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91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395536" y="260648"/>
            <a:ext cx="756084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3600" dirty="0" err="1" smtClean="0">
                <a:latin typeface="Cooper Black" panose="0208090404030B020404" pitchFamily="18" charset="0"/>
              </a:rPr>
              <a:t>Twinkle</a:t>
            </a:r>
            <a:r>
              <a:rPr lang="nl-BE" sz="3600" dirty="0" smtClean="0">
                <a:latin typeface="Cooper Black" panose="0208090404030B020404" pitchFamily="18" charset="0"/>
              </a:rPr>
              <a:t> </a:t>
            </a:r>
            <a:r>
              <a:rPr lang="nl-BE" sz="3600" dirty="0" err="1" smtClean="0">
                <a:latin typeface="Cooper Black" panose="0208090404030B020404" pitchFamily="18" charset="0"/>
              </a:rPr>
              <a:t>twinkle</a:t>
            </a:r>
            <a:r>
              <a:rPr lang="nl-BE" sz="3600" dirty="0" smtClean="0">
                <a:latin typeface="Cooper Black" panose="0208090404030B020404" pitchFamily="18" charset="0"/>
              </a:rPr>
              <a:t> </a:t>
            </a:r>
            <a:r>
              <a:rPr lang="nl-BE" sz="3600" dirty="0" err="1" smtClean="0">
                <a:latin typeface="Cooper Black" panose="0208090404030B020404" pitchFamily="18" charset="0"/>
              </a:rPr>
              <a:t>little</a:t>
            </a:r>
            <a:r>
              <a:rPr lang="nl-BE" sz="3600" dirty="0" smtClean="0">
                <a:latin typeface="Cooper Black" panose="0208090404030B020404" pitchFamily="18" charset="0"/>
              </a:rPr>
              <a:t> star</a:t>
            </a:r>
          </a:p>
          <a:p>
            <a:endParaRPr lang="nl-BE" sz="3600" dirty="0">
              <a:latin typeface="Cooper Black" panose="0208090404030B020404" pitchFamily="18" charset="0"/>
            </a:endParaRPr>
          </a:p>
          <a:p>
            <a:r>
              <a:rPr lang="nl-BE" sz="3600" dirty="0" smtClean="0">
                <a:latin typeface="Cooper Black" panose="0208090404030B020404" pitchFamily="18" charset="0"/>
              </a:rPr>
              <a:t>How I wonder </a:t>
            </a:r>
            <a:r>
              <a:rPr lang="nl-BE" sz="3600" dirty="0" err="1" smtClean="0">
                <a:latin typeface="Cooper Black" panose="0208090404030B020404" pitchFamily="18" charset="0"/>
              </a:rPr>
              <a:t>what</a:t>
            </a:r>
            <a:r>
              <a:rPr lang="nl-BE" sz="3600" dirty="0" smtClean="0">
                <a:latin typeface="Cooper Black" panose="0208090404030B020404" pitchFamily="18" charset="0"/>
              </a:rPr>
              <a:t> </a:t>
            </a:r>
            <a:r>
              <a:rPr lang="nl-BE" sz="3600" dirty="0" err="1" smtClean="0">
                <a:latin typeface="Cooper Black" panose="0208090404030B020404" pitchFamily="18" charset="0"/>
              </a:rPr>
              <a:t>you</a:t>
            </a:r>
            <a:r>
              <a:rPr lang="nl-BE" sz="3600" dirty="0" smtClean="0">
                <a:latin typeface="Cooper Black" panose="0208090404030B020404" pitchFamily="18" charset="0"/>
              </a:rPr>
              <a:t> are</a:t>
            </a:r>
          </a:p>
          <a:p>
            <a:endParaRPr lang="nl-BE" sz="3600" dirty="0">
              <a:latin typeface="Cooper Black" panose="0208090404030B020404" pitchFamily="18" charset="0"/>
            </a:endParaRPr>
          </a:p>
          <a:p>
            <a:r>
              <a:rPr lang="nl-BE" sz="3600" dirty="0" smtClean="0">
                <a:latin typeface="Cooper Black" panose="0208090404030B020404" pitchFamily="18" charset="0"/>
              </a:rPr>
              <a:t>Up </a:t>
            </a:r>
            <a:r>
              <a:rPr lang="nl-BE" sz="3600" dirty="0" err="1" smtClean="0">
                <a:latin typeface="Cooper Black" panose="0208090404030B020404" pitchFamily="18" charset="0"/>
              </a:rPr>
              <a:t>above</a:t>
            </a:r>
            <a:r>
              <a:rPr lang="nl-BE" sz="3600" dirty="0" smtClean="0">
                <a:latin typeface="Cooper Black" panose="0208090404030B020404" pitchFamily="18" charset="0"/>
              </a:rPr>
              <a:t> the </a:t>
            </a:r>
            <a:r>
              <a:rPr lang="nl-BE" sz="3600" dirty="0" err="1" smtClean="0">
                <a:latin typeface="Cooper Black" panose="0208090404030B020404" pitchFamily="18" charset="0"/>
              </a:rPr>
              <a:t>world</a:t>
            </a:r>
            <a:r>
              <a:rPr lang="nl-BE" sz="3600" dirty="0" smtClean="0">
                <a:latin typeface="Cooper Black" panose="0208090404030B020404" pitchFamily="18" charset="0"/>
              </a:rPr>
              <a:t> </a:t>
            </a:r>
            <a:r>
              <a:rPr lang="nl-BE" sz="3600" dirty="0" err="1" smtClean="0">
                <a:latin typeface="Cooper Black" panose="0208090404030B020404" pitchFamily="18" charset="0"/>
              </a:rPr>
              <a:t>so</a:t>
            </a:r>
            <a:r>
              <a:rPr lang="nl-BE" sz="3600" dirty="0" smtClean="0">
                <a:latin typeface="Cooper Black" panose="0208090404030B020404" pitchFamily="18" charset="0"/>
              </a:rPr>
              <a:t> high</a:t>
            </a:r>
          </a:p>
          <a:p>
            <a:endParaRPr lang="nl-BE" sz="3600" dirty="0">
              <a:latin typeface="Cooper Black" panose="0208090404030B020404" pitchFamily="18" charset="0"/>
            </a:endParaRPr>
          </a:p>
          <a:p>
            <a:r>
              <a:rPr lang="nl-BE" sz="3600" dirty="0" err="1" smtClean="0">
                <a:latin typeface="Cooper Black" panose="0208090404030B020404" pitchFamily="18" charset="0"/>
              </a:rPr>
              <a:t>Like</a:t>
            </a:r>
            <a:r>
              <a:rPr lang="nl-BE" sz="3600" dirty="0" smtClean="0">
                <a:latin typeface="Cooper Black" panose="0208090404030B020404" pitchFamily="18" charset="0"/>
              </a:rPr>
              <a:t> a </a:t>
            </a:r>
            <a:r>
              <a:rPr lang="nl-BE" sz="3600" dirty="0" err="1" smtClean="0">
                <a:latin typeface="Cooper Black" panose="0208090404030B020404" pitchFamily="18" charset="0"/>
              </a:rPr>
              <a:t>diamond</a:t>
            </a:r>
            <a:r>
              <a:rPr lang="nl-BE" sz="3600" dirty="0" smtClean="0">
                <a:latin typeface="Cooper Black" panose="0208090404030B020404" pitchFamily="18" charset="0"/>
              </a:rPr>
              <a:t> in the </a:t>
            </a:r>
            <a:r>
              <a:rPr lang="nl-BE" sz="3600" dirty="0" err="1" smtClean="0">
                <a:latin typeface="Cooper Black" panose="0208090404030B020404" pitchFamily="18" charset="0"/>
              </a:rPr>
              <a:t>sky</a:t>
            </a:r>
            <a:endParaRPr lang="nl-BE" sz="3600" dirty="0" smtClean="0">
              <a:latin typeface="Cooper Black" panose="0208090404030B020404" pitchFamily="18" charset="0"/>
            </a:endParaRPr>
          </a:p>
          <a:p>
            <a:endParaRPr lang="nl-BE" sz="3600" dirty="0">
              <a:latin typeface="Cooper Black" panose="0208090404030B020404" pitchFamily="18" charset="0"/>
            </a:endParaRPr>
          </a:p>
          <a:p>
            <a:r>
              <a:rPr lang="nl-BE" sz="3600" dirty="0" err="1" smtClean="0">
                <a:latin typeface="Cooper Black" panose="0208090404030B020404" pitchFamily="18" charset="0"/>
              </a:rPr>
              <a:t>Twinkle</a:t>
            </a:r>
            <a:r>
              <a:rPr lang="nl-BE" sz="3600" dirty="0" smtClean="0">
                <a:latin typeface="Cooper Black" panose="0208090404030B020404" pitchFamily="18" charset="0"/>
              </a:rPr>
              <a:t> </a:t>
            </a:r>
            <a:r>
              <a:rPr lang="nl-BE" sz="3600" dirty="0" err="1" smtClean="0">
                <a:latin typeface="Cooper Black" panose="0208090404030B020404" pitchFamily="18" charset="0"/>
              </a:rPr>
              <a:t>twinkle</a:t>
            </a:r>
            <a:r>
              <a:rPr lang="nl-BE" sz="3600" dirty="0" smtClean="0">
                <a:latin typeface="Cooper Black" panose="0208090404030B020404" pitchFamily="18" charset="0"/>
              </a:rPr>
              <a:t> </a:t>
            </a:r>
            <a:r>
              <a:rPr lang="nl-BE" sz="3600" dirty="0" err="1" smtClean="0">
                <a:latin typeface="Cooper Black" panose="0208090404030B020404" pitchFamily="18" charset="0"/>
              </a:rPr>
              <a:t>little</a:t>
            </a:r>
            <a:r>
              <a:rPr lang="nl-BE" sz="3600" dirty="0" smtClean="0">
                <a:latin typeface="Cooper Black" panose="0208090404030B020404" pitchFamily="18" charset="0"/>
              </a:rPr>
              <a:t> star</a:t>
            </a:r>
          </a:p>
          <a:p>
            <a:endParaRPr lang="nl-BE" sz="3600" dirty="0" smtClean="0">
              <a:latin typeface="Cooper Black" panose="0208090404030B020404" pitchFamily="18" charset="0"/>
            </a:endParaRPr>
          </a:p>
          <a:p>
            <a:r>
              <a:rPr lang="nl-BE" sz="3600" dirty="0" smtClean="0">
                <a:latin typeface="Cooper Black" panose="0208090404030B020404" pitchFamily="18" charset="0"/>
              </a:rPr>
              <a:t>How I wonder </a:t>
            </a:r>
            <a:r>
              <a:rPr lang="nl-BE" sz="3600" dirty="0" err="1" smtClean="0">
                <a:latin typeface="Cooper Black" panose="0208090404030B020404" pitchFamily="18" charset="0"/>
              </a:rPr>
              <a:t>what</a:t>
            </a:r>
            <a:r>
              <a:rPr lang="nl-BE" sz="3600" dirty="0" smtClean="0">
                <a:latin typeface="Cooper Black" panose="0208090404030B020404" pitchFamily="18" charset="0"/>
              </a:rPr>
              <a:t> </a:t>
            </a:r>
            <a:r>
              <a:rPr lang="nl-BE" sz="3600" dirty="0" err="1" smtClean="0">
                <a:latin typeface="Cooper Black" panose="0208090404030B020404" pitchFamily="18" charset="0"/>
              </a:rPr>
              <a:t>you</a:t>
            </a:r>
            <a:r>
              <a:rPr lang="nl-BE" sz="3600" dirty="0" smtClean="0">
                <a:latin typeface="Cooper Black" panose="0208090404030B020404" pitchFamily="18" charset="0"/>
              </a:rPr>
              <a:t> are</a:t>
            </a:r>
            <a:endParaRPr lang="nl-BE" sz="3600" dirty="0">
              <a:latin typeface="Cooper Black" panose="0208090404030B020404" pitchFamily="18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6355" y="5572947"/>
            <a:ext cx="1400101" cy="8083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841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884902"/>
            <a:ext cx="6165080" cy="4240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107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66" y="0"/>
            <a:ext cx="9100867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7130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052736"/>
            <a:ext cx="4992960" cy="4816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6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Afbeelding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38137"/>
            <a:ext cx="8382000" cy="6181725"/>
          </a:xfrm>
          <a:prstGeom prst="rect">
            <a:avLst/>
          </a:prstGeom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8" y="4339108"/>
            <a:ext cx="3965670" cy="2518892"/>
          </a:xfrm>
          <a:prstGeom prst="rect">
            <a:avLst/>
          </a:prstGeom>
        </p:spPr>
      </p:pic>
      <p:pic>
        <p:nvPicPr>
          <p:cNvPr id="6" name="Afbeelding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6316215"/>
            <a:ext cx="739527" cy="407294"/>
          </a:xfrm>
          <a:prstGeom prst="rect">
            <a:avLst/>
          </a:prstGeom>
        </p:spPr>
      </p:pic>
      <p:pic>
        <p:nvPicPr>
          <p:cNvPr id="7" name="Afbeelding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68360"/>
            <a:ext cx="1709100" cy="1776862"/>
          </a:xfrm>
          <a:prstGeom prst="rect">
            <a:avLst/>
          </a:prstGeom>
        </p:spPr>
      </p:pic>
      <p:sp>
        <p:nvSpPr>
          <p:cNvPr id="5" name="Rechthoek 4"/>
          <p:cNvSpPr/>
          <p:nvPr/>
        </p:nvSpPr>
        <p:spPr>
          <a:xfrm>
            <a:off x="539552" y="908720"/>
            <a:ext cx="573727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In winter </a:t>
            </a:r>
            <a:r>
              <a:rPr lang="nl-NL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when</a:t>
            </a:r>
            <a:r>
              <a:rPr lang="nl-N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</a:p>
          <a:p>
            <a:pPr algn="ctr"/>
            <a:r>
              <a:rPr lang="nl-NL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the</a:t>
            </a:r>
            <a:r>
              <a:rPr lang="nl-NL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fields are </a:t>
            </a:r>
            <a:r>
              <a:rPr lang="nl-NL" sz="54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white</a:t>
            </a:r>
            <a:endParaRPr lang="nl-NL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4649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hthoek 1"/>
          <p:cNvSpPr>
            <a:spLocks noChangeArrowheads="1"/>
          </p:cNvSpPr>
          <p:nvPr/>
        </p:nvSpPr>
        <p:spPr bwMode="auto">
          <a:xfrm>
            <a:off x="323850" y="1196975"/>
            <a:ext cx="8280400" cy="403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nl-BE" sz="3200"/>
              <a:t>Heer, U bent mijn leven, de grond waarop ik sta. </a:t>
            </a:r>
            <a:br>
              <a:rPr lang="nl-BE" sz="3200"/>
            </a:br>
            <a:r>
              <a:rPr lang="nl-BE" sz="3200"/>
              <a:t>Heer, U bent mijn weg, de waarheid die mij leidt. </a:t>
            </a:r>
            <a:br>
              <a:rPr lang="nl-BE" sz="3200"/>
            </a:br>
            <a:r>
              <a:rPr lang="nl-BE" sz="3200"/>
              <a:t>Uw woord is het pad, de weg waarop ik ga, </a:t>
            </a:r>
            <a:br>
              <a:rPr lang="nl-BE" sz="3200"/>
            </a:br>
            <a:r>
              <a:rPr lang="nl-BE" sz="3200"/>
              <a:t>zolang U mij adem geeft, zolang als ik besta. </a:t>
            </a:r>
            <a:br>
              <a:rPr lang="nl-BE" sz="3200"/>
            </a:br>
            <a:r>
              <a:rPr lang="nl-BE" sz="3200"/>
              <a:t>Ik zal niet meer vrezen, want U bent bij mij. </a:t>
            </a:r>
            <a:br>
              <a:rPr lang="nl-BE" sz="3200"/>
            </a:br>
            <a:r>
              <a:rPr lang="nl-BE" sz="3200"/>
              <a:t>Heer, ik bid U, blijf mij nabij.</a:t>
            </a:r>
          </a:p>
        </p:txBody>
      </p:sp>
    </p:spTree>
    <p:extLst>
      <p:ext uri="{BB962C8B-B14F-4D97-AF65-F5344CB8AC3E}">
        <p14:creationId xmlns:p14="http://schemas.microsoft.com/office/powerpoint/2010/main" val="387157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kstvak 1"/>
          <p:cNvSpPr txBox="1">
            <a:spLocks noChangeArrowheads="1"/>
          </p:cNvSpPr>
          <p:nvPr/>
        </p:nvSpPr>
        <p:spPr bwMode="auto">
          <a:xfrm>
            <a:off x="250825" y="115888"/>
            <a:ext cx="8569325" cy="624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nl-BE"/>
              <a:t/>
            </a:r>
            <a:br>
              <a:rPr lang="nl-BE"/>
            </a:br>
            <a:r>
              <a:rPr lang="nl-BE" sz="2800"/>
              <a:t>Heer, U bent mijn kracht, de Rots waarop ik bouw.</a:t>
            </a:r>
            <a:br>
              <a:rPr lang="nl-BE" sz="2800"/>
            </a:br>
            <a:r>
              <a:rPr lang="nl-BE" sz="2800"/>
              <a:t>Heer, U bent mijn waarheid, de vrede van mijn hart.</a:t>
            </a:r>
            <a:br>
              <a:rPr lang="nl-BE" sz="2800"/>
            </a:br>
            <a:r>
              <a:rPr lang="nl-BE" sz="2800"/>
              <a:t>En niets in dit leven zal ons scheiden, Heer;</a:t>
            </a:r>
            <a:br>
              <a:rPr lang="nl-BE" sz="2800"/>
            </a:br>
            <a:r>
              <a:rPr lang="nl-BE" sz="2800"/>
              <a:t>zo weet ik mij veilig, want uw hand laat mij nooit los.</a:t>
            </a:r>
            <a:br>
              <a:rPr lang="nl-BE" sz="2800"/>
            </a:br>
            <a:r>
              <a:rPr lang="nl-BE" sz="2800"/>
              <a:t>Van wat ik misdaan heb, heeft U mij bevrijd</a:t>
            </a:r>
            <a:br>
              <a:rPr lang="nl-BE" sz="2800"/>
            </a:br>
            <a:r>
              <a:rPr lang="nl-BE" sz="2800"/>
              <a:t>en in uw vergeving leef ik nu.</a:t>
            </a:r>
          </a:p>
          <a:p>
            <a:pPr eaLnBrk="1" hangingPunct="1"/>
            <a:r>
              <a:rPr lang="nl-BE" sz="2800"/>
              <a:t/>
            </a:r>
            <a:br>
              <a:rPr lang="nl-BE" sz="2800"/>
            </a:br>
            <a:r>
              <a:rPr lang="nl-BE" sz="2800"/>
              <a:t>Vader van het leven, ik geloof in U.</a:t>
            </a:r>
            <a:br>
              <a:rPr lang="nl-BE" sz="2800"/>
            </a:br>
            <a:r>
              <a:rPr lang="nl-BE" sz="2800"/>
              <a:t>Jezus, de Verlosser, wij hopen steeds op U.</a:t>
            </a:r>
            <a:br>
              <a:rPr lang="nl-BE" sz="2800"/>
            </a:br>
            <a:r>
              <a:rPr lang="nl-BE" sz="2800"/>
              <a:t>Kom hier in ons midden, Geest van liefd' en kracht,</a:t>
            </a:r>
            <a:br>
              <a:rPr lang="nl-BE" sz="2800"/>
            </a:br>
            <a:r>
              <a:rPr lang="nl-BE" sz="2800"/>
              <a:t>U die via duizend wegen ons hier samen bracht;</a:t>
            </a:r>
            <a:br>
              <a:rPr lang="nl-BE" sz="2800"/>
            </a:br>
            <a:r>
              <a:rPr lang="nl-BE" sz="2800"/>
              <a:t>en op duizend wegen zendt U ons weer uit,</a:t>
            </a:r>
            <a:br>
              <a:rPr lang="nl-BE" sz="2800"/>
            </a:br>
            <a:r>
              <a:rPr lang="nl-BE" sz="2800"/>
              <a:t>om het zaad te zijn van Gods rijk.</a:t>
            </a:r>
          </a:p>
          <a:p>
            <a:pPr eaLnBrk="1" hangingPunct="1"/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8703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51291"/>
            <a:ext cx="7344816" cy="6755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4385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6609"/>
            <a:ext cx="7375343" cy="6831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7676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/>
          <p:cNvSpPr/>
          <p:nvPr/>
        </p:nvSpPr>
        <p:spPr>
          <a:xfrm>
            <a:off x="1701972" y="44624"/>
            <a:ext cx="2715808" cy="686341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 X 8 = 8</a:t>
            </a:r>
          </a:p>
          <a:p>
            <a:pPr algn="ctr"/>
            <a:r>
              <a:rPr lang="nl-N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 X 8 = 16</a:t>
            </a:r>
          </a:p>
          <a:p>
            <a:pPr algn="ctr"/>
            <a:r>
              <a:rPr lang="nl-NL" sz="4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 X 8 = 24</a:t>
            </a:r>
          </a:p>
          <a:p>
            <a:pPr algn="ctr"/>
            <a:r>
              <a:rPr lang="nl-N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 X 8 = 32</a:t>
            </a:r>
          </a:p>
          <a:p>
            <a:pPr algn="ctr"/>
            <a:r>
              <a:rPr lang="nl-NL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5 X 8 = 40</a:t>
            </a:r>
          </a:p>
          <a:p>
            <a:pPr algn="ctr"/>
            <a:r>
              <a:rPr lang="nl-NL" sz="4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6 X 8 = 48</a:t>
            </a:r>
          </a:p>
          <a:p>
            <a:pPr algn="ctr"/>
            <a:r>
              <a:rPr lang="nl-NL" sz="4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7 X 8 = 56</a:t>
            </a:r>
          </a:p>
          <a:p>
            <a:pPr algn="ctr"/>
            <a:r>
              <a:rPr lang="nl-N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 X 8 = 64</a:t>
            </a:r>
          </a:p>
          <a:p>
            <a:pPr algn="ctr"/>
            <a:r>
              <a:rPr lang="nl-NL" sz="4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 X 8 = 72</a:t>
            </a:r>
          </a:p>
          <a:p>
            <a:pPr algn="ctr"/>
            <a:r>
              <a:rPr lang="nl-NL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 X 8 = 80</a:t>
            </a:r>
            <a:endParaRPr lang="nl-NL" sz="4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1298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179512" y="476672"/>
            <a:ext cx="6048672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2800" dirty="0" smtClean="0"/>
              <a:t>In winter, </a:t>
            </a:r>
            <a:r>
              <a:rPr lang="nl-BE" sz="2800" dirty="0" err="1" smtClean="0"/>
              <a:t>when</a:t>
            </a:r>
            <a:r>
              <a:rPr lang="nl-BE" sz="2800" dirty="0" smtClean="0"/>
              <a:t> the </a:t>
            </a:r>
            <a:r>
              <a:rPr lang="nl-BE" sz="2800" dirty="0" err="1" smtClean="0"/>
              <a:t>fields</a:t>
            </a:r>
            <a:r>
              <a:rPr lang="nl-BE" sz="2800" dirty="0" smtClean="0"/>
              <a:t> are </a:t>
            </a:r>
            <a:r>
              <a:rPr lang="nl-BE" sz="2800" dirty="0" err="1" smtClean="0"/>
              <a:t>white</a:t>
            </a:r>
            <a:endParaRPr lang="nl-BE" sz="2800" dirty="0" smtClean="0"/>
          </a:p>
          <a:p>
            <a:endParaRPr lang="nl-BE" sz="2800" dirty="0"/>
          </a:p>
          <a:p>
            <a:endParaRPr lang="nl-BE" sz="2800" dirty="0" smtClean="0"/>
          </a:p>
          <a:p>
            <a:r>
              <a:rPr lang="nl-BE" sz="2800" dirty="0" smtClean="0"/>
              <a:t>In spring, </a:t>
            </a:r>
            <a:r>
              <a:rPr lang="nl-BE" sz="2800" dirty="0" err="1" smtClean="0"/>
              <a:t>when</a:t>
            </a:r>
            <a:r>
              <a:rPr lang="nl-BE" sz="2800" dirty="0" smtClean="0"/>
              <a:t> </a:t>
            </a:r>
            <a:r>
              <a:rPr lang="nl-BE" sz="2800" dirty="0" err="1" smtClean="0"/>
              <a:t>woods</a:t>
            </a:r>
            <a:r>
              <a:rPr lang="nl-BE" sz="2800" dirty="0" smtClean="0"/>
              <a:t> are </a:t>
            </a:r>
            <a:r>
              <a:rPr lang="nl-BE" sz="2800" dirty="0" err="1" smtClean="0"/>
              <a:t>getting</a:t>
            </a:r>
            <a:r>
              <a:rPr lang="nl-BE" sz="2800" dirty="0" smtClean="0"/>
              <a:t> green</a:t>
            </a:r>
          </a:p>
          <a:p>
            <a:endParaRPr lang="nl-BE" sz="2800" dirty="0"/>
          </a:p>
          <a:p>
            <a:endParaRPr lang="nl-BE" sz="2800" dirty="0" smtClean="0"/>
          </a:p>
          <a:p>
            <a:endParaRPr lang="nl-BE" sz="2800" dirty="0"/>
          </a:p>
          <a:p>
            <a:r>
              <a:rPr lang="nl-BE" sz="2800" dirty="0" smtClean="0"/>
              <a:t>In </a:t>
            </a:r>
            <a:r>
              <a:rPr lang="nl-BE" sz="2800" dirty="0" err="1" smtClean="0"/>
              <a:t>summer</a:t>
            </a:r>
            <a:r>
              <a:rPr lang="nl-BE" sz="2800" dirty="0" smtClean="0"/>
              <a:t>, </a:t>
            </a:r>
            <a:r>
              <a:rPr lang="nl-BE" sz="2800" dirty="0" err="1" smtClean="0"/>
              <a:t>when</a:t>
            </a:r>
            <a:r>
              <a:rPr lang="nl-BE" sz="2800" dirty="0" smtClean="0"/>
              <a:t> the </a:t>
            </a:r>
            <a:r>
              <a:rPr lang="nl-BE" sz="2800" dirty="0" err="1" smtClean="0"/>
              <a:t>days</a:t>
            </a:r>
            <a:r>
              <a:rPr lang="nl-BE" sz="2800" dirty="0" smtClean="0"/>
              <a:t> are long</a:t>
            </a:r>
          </a:p>
          <a:p>
            <a:endParaRPr lang="nl-BE" sz="2800" dirty="0"/>
          </a:p>
          <a:p>
            <a:endParaRPr lang="nl-BE" sz="2800" dirty="0"/>
          </a:p>
          <a:p>
            <a:endParaRPr lang="nl-BE" sz="2800" dirty="0"/>
          </a:p>
          <a:p>
            <a:r>
              <a:rPr lang="nl-BE" sz="2800" dirty="0" smtClean="0"/>
              <a:t>In </a:t>
            </a:r>
            <a:r>
              <a:rPr lang="nl-BE" sz="2800" dirty="0" err="1" smtClean="0"/>
              <a:t>autumn,when</a:t>
            </a:r>
            <a:r>
              <a:rPr lang="nl-BE" sz="2800" dirty="0" smtClean="0"/>
              <a:t> the </a:t>
            </a:r>
            <a:r>
              <a:rPr lang="nl-BE" sz="2800" dirty="0" err="1" smtClean="0"/>
              <a:t>leaves</a:t>
            </a:r>
            <a:r>
              <a:rPr lang="nl-BE" sz="2800" dirty="0" smtClean="0"/>
              <a:t> are </a:t>
            </a:r>
            <a:r>
              <a:rPr lang="nl-BE" sz="2800" dirty="0" err="1" smtClean="0"/>
              <a:t>brown</a:t>
            </a:r>
            <a:endParaRPr lang="nl-BE" sz="2800" dirty="0" smtClean="0"/>
          </a:p>
          <a:p>
            <a:endParaRPr lang="nl-BE" sz="2800" dirty="0"/>
          </a:p>
        </p:txBody>
      </p:sp>
      <p:sp>
        <p:nvSpPr>
          <p:cNvPr id="3" name="Tekstvak 2"/>
          <p:cNvSpPr txBox="1"/>
          <p:nvPr/>
        </p:nvSpPr>
        <p:spPr>
          <a:xfrm>
            <a:off x="395536" y="98072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I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sing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this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song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for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your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nl-BE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405408" y="249744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I ‘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ll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try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tell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you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what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I</a:t>
            </a:r>
            <a:endParaRPr lang="nl-BE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467544" y="4221088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Perhaps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you’ll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understand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the </a:t>
            </a:r>
            <a:endParaRPr lang="nl-BE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Tekstvak 5"/>
          <p:cNvSpPr txBox="1"/>
          <p:nvPr/>
        </p:nvSpPr>
        <p:spPr>
          <a:xfrm>
            <a:off x="395536" y="5589240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Take pen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ink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and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write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nl-BE" sz="4000" dirty="0" err="1" smtClean="0">
                <a:solidFill>
                  <a:schemeClr val="accent3">
                    <a:lumMod val="50000"/>
                  </a:schemeClr>
                </a:solidFill>
              </a:rPr>
              <a:t>it</a:t>
            </a:r>
            <a:r>
              <a:rPr lang="nl-BE" sz="40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endParaRPr lang="nl-BE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9" name="Tekstvak 8"/>
          <p:cNvSpPr txBox="1"/>
          <p:nvPr/>
        </p:nvSpPr>
        <p:spPr>
          <a:xfrm>
            <a:off x="5436096" y="955723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b="1" dirty="0" err="1" smtClean="0">
                <a:solidFill>
                  <a:srgbClr val="FF0000"/>
                </a:solidFill>
              </a:rPr>
              <a:t>delight</a:t>
            </a:r>
            <a:endParaRPr lang="nl-BE" sz="4800" b="1" dirty="0">
              <a:solidFill>
                <a:srgbClr val="FF0000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760640" y="2420888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b="1" dirty="0" err="1" smtClean="0">
                <a:solidFill>
                  <a:srgbClr val="FF0000"/>
                </a:solidFill>
              </a:rPr>
              <a:t>mean</a:t>
            </a:r>
            <a:endParaRPr lang="nl-BE" sz="4800" b="1" dirty="0">
              <a:solidFill>
                <a:srgbClr val="FF0000"/>
              </a:solidFill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840760" y="4182179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b="1" dirty="0" smtClean="0">
                <a:solidFill>
                  <a:srgbClr val="FF0000"/>
                </a:solidFill>
              </a:rPr>
              <a:t>song</a:t>
            </a:r>
            <a:endParaRPr lang="nl-BE" sz="4800" b="1" dirty="0">
              <a:solidFill>
                <a:srgbClr val="FF0000"/>
              </a:solidFill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6552728" y="5478323"/>
            <a:ext cx="2915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BE" sz="4800" b="1" dirty="0" smtClean="0">
                <a:solidFill>
                  <a:srgbClr val="FF0000"/>
                </a:solidFill>
              </a:rPr>
              <a:t>down</a:t>
            </a:r>
            <a:endParaRPr lang="nl-BE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025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</TotalTime>
  <Words>389</Words>
  <Application>Microsoft Office PowerPoint</Application>
  <PresentationFormat>Diavoorstelling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Van Ranst</dc:creator>
  <cp:lastModifiedBy>Wim Van Ranst</cp:lastModifiedBy>
  <cp:revision>10</cp:revision>
  <dcterms:created xsi:type="dcterms:W3CDTF">2015-01-11T23:25:23Z</dcterms:created>
  <dcterms:modified xsi:type="dcterms:W3CDTF">2016-01-18T07:34:55Z</dcterms:modified>
</cp:coreProperties>
</file>