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  <p:sldId id="269" r:id="rId10"/>
    <p:sldId id="266" r:id="rId11"/>
    <p:sldId id="263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20655-F86B-4490-BDE8-DE8CE179A92D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2C25F-21F0-4C0A-ACFC-63D2A173A81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2C25F-21F0-4C0A-ACFC-63D2A173A810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3BD7-358D-440C-9B79-695D7B88DB32}" type="datetimeFigureOut">
              <a:rPr lang="nl-BE" smtClean="0"/>
              <a:pPr/>
              <a:t>10/01/2011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C4F50-0142-47DD-B70F-3C997CC30630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QyEGRdwCyic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5400" dirty="0" smtClean="0">
                <a:latin typeface="AR JULIAN" pitchFamily="2" charset="0"/>
              </a:rPr>
              <a:t>De Degoe's</a:t>
            </a:r>
            <a:endParaRPr lang="nl-BE" sz="5400" dirty="0">
              <a:latin typeface="AR JULIAN" pitchFamily="2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  <a:latin typeface="AR JULIAN" pitchFamily="2" charset="0"/>
                <a:sym typeface="Wingdings" pitchFamily="2" charset="2"/>
              </a:rPr>
              <a:t></a:t>
            </a:r>
          </a:p>
          <a:p>
            <a:r>
              <a:rPr lang="nl-BE" dirty="0" smtClean="0">
                <a:solidFill>
                  <a:schemeClr val="tx1"/>
                </a:solidFill>
                <a:latin typeface="AR JULIAN" pitchFamily="2" charset="0"/>
                <a:sym typeface="Wingdings" pitchFamily="2" charset="2"/>
              </a:rPr>
              <a:t> </a:t>
            </a:r>
          </a:p>
          <a:p>
            <a:r>
              <a:rPr lang="nl-BE" dirty="0" smtClean="0">
                <a:solidFill>
                  <a:schemeClr val="tx1"/>
                </a:solidFill>
                <a:latin typeface="AR JULIAN" pitchFamily="2" charset="0"/>
                <a:sym typeface="Wingdings" pitchFamily="2" charset="2"/>
              </a:rPr>
              <a:t>  </a:t>
            </a:r>
            <a:endParaRPr lang="nl-BE" dirty="0">
              <a:solidFill>
                <a:schemeClr val="tx1"/>
              </a:solidFill>
              <a:latin typeface="AR JULIAN" pitchFamily="2" charset="0"/>
            </a:endParaRPr>
          </a:p>
        </p:txBody>
      </p:sp>
      <p:pic>
        <p:nvPicPr>
          <p:cNvPr id="13314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6007" y="1340768"/>
            <a:ext cx="2707993" cy="2376264"/>
          </a:xfrm>
          <a:prstGeom prst="rect">
            <a:avLst/>
          </a:prstGeom>
          <a:noFill/>
        </p:spPr>
      </p:pic>
      <p:pic>
        <p:nvPicPr>
          <p:cNvPr id="5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40768"/>
            <a:ext cx="2707993" cy="2376264"/>
          </a:xfrm>
          <a:prstGeom prst="rect">
            <a:avLst/>
          </a:prstGeom>
          <a:noFill/>
        </p:spPr>
      </p:pic>
      <p:pic>
        <p:nvPicPr>
          <p:cNvPr id="6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45024"/>
            <a:ext cx="2707993" cy="2376264"/>
          </a:xfrm>
          <a:prstGeom prst="rect">
            <a:avLst/>
          </a:prstGeom>
          <a:noFill/>
        </p:spPr>
      </p:pic>
      <p:pic>
        <p:nvPicPr>
          <p:cNvPr id="7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6007" y="3717032"/>
            <a:ext cx="2707993" cy="2376264"/>
          </a:xfrm>
          <a:prstGeom prst="rect">
            <a:avLst/>
          </a:prstGeom>
          <a:noFill/>
        </p:spPr>
      </p:pic>
      <p:pic>
        <p:nvPicPr>
          <p:cNvPr id="8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79712" cy="1737197"/>
          </a:xfrm>
          <a:prstGeom prst="rect">
            <a:avLst/>
          </a:prstGeom>
          <a:noFill/>
        </p:spPr>
      </p:pic>
      <p:pic>
        <p:nvPicPr>
          <p:cNvPr id="9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0"/>
            <a:ext cx="1979712" cy="1737197"/>
          </a:xfrm>
          <a:prstGeom prst="rect">
            <a:avLst/>
          </a:prstGeom>
          <a:noFill/>
        </p:spPr>
      </p:pic>
      <p:pic>
        <p:nvPicPr>
          <p:cNvPr id="10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0"/>
            <a:ext cx="1979712" cy="1737197"/>
          </a:xfrm>
          <a:prstGeom prst="rect">
            <a:avLst/>
          </a:prstGeom>
          <a:noFill/>
        </p:spPr>
      </p:pic>
      <p:pic>
        <p:nvPicPr>
          <p:cNvPr id="11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0"/>
            <a:ext cx="1979712" cy="1737197"/>
          </a:xfrm>
          <a:prstGeom prst="rect">
            <a:avLst/>
          </a:prstGeom>
          <a:noFill/>
        </p:spPr>
      </p:pic>
      <p:pic>
        <p:nvPicPr>
          <p:cNvPr id="12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0"/>
            <a:ext cx="1979712" cy="1737197"/>
          </a:xfrm>
          <a:prstGeom prst="rect">
            <a:avLst/>
          </a:prstGeom>
          <a:noFill/>
        </p:spPr>
      </p:pic>
      <p:pic>
        <p:nvPicPr>
          <p:cNvPr id="13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4260"/>
            <a:ext cx="1440160" cy="1263740"/>
          </a:xfrm>
          <a:prstGeom prst="rect">
            <a:avLst/>
          </a:prstGeom>
          <a:noFill/>
        </p:spPr>
      </p:pic>
      <p:pic>
        <p:nvPicPr>
          <p:cNvPr id="14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5594260"/>
            <a:ext cx="1440160" cy="1263740"/>
          </a:xfrm>
          <a:prstGeom prst="rect">
            <a:avLst/>
          </a:prstGeom>
          <a:noFill/>
        </p:spPr>
      </p:pic>
      <p:pic>
        <p:nvPicPr>
          <p:cNvPr id="15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5594260"/>
            <a:ext cx="1440160" cy="1263740"/>
          </a:xfrm>
          <a:prstGeom prst="rect">
            <a:avLst/>
          </a:prstGeom>
          <a:noFill/>
        </p:spPr>
      </p:pic>
      <p:pic>
        <p:nvPicPr>
          <p:cNvPr id="16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5594260"/>
            <a:ext cx="1440160" cy="1263740"/>
          </a:xfrm>
          <a:prstGeom prst="rect">
            <a:avLst/>
          </a:prstGeom>
          <a:noFill/>
        </p:spPr>
      </p:pic>
      <p:pic>
        <p:nvPicPr>
          <p:cNvPr id="17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5594260"/>
            <a:ext cx="1440160" cy="1263740"/>
          </a:xfrm>
          <a:prstGeom prst="rect">
            <a:avLst/>
          </a:prstGeom>
          <a:noFill/>
        </p:spPr>
      </p:pic>
      <p:pic>
        <p:nvPicPr>
          <p:cNvPr id="18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5782900"/>
            <a:ext cx="1163926" cy="1075100"/>
          </a:xfrm>
          <a:prstGeom prst="rect">
            <a:avLst/>
          </a:prstGeom>
          <a:noFill/>
        </p:spPr>
      </p:pic>
      <p:pic>
        <p:nvPicPr>
          <p:cNvPr id="19" name="Picture 2" descr="http://www.petnews.nl/upload/UserFiles/image/01.2010%20Knaagdieren/01-2010_deo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5854908"/>
            <a:ext cx="1085969" cy="10030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</a:t>
            </a:r>
            <a:r>
              <a:rPr lang="nl-BE" dirty="0" smtClean="0"/>
              <a:t>indjes </a:t>
            </a:r>
            <a:r>
              <a:rPr lang="nl-BE" dirty="0" smtClean="0"/>
              <a:t>van een degoe</a:t>
            </a:r>
            <a:endParaRPr lang="nl-BE" dirty="0"/>
          </a:p>
        </p:txBody>
      </p:sp>
      <p:pic>
        <p:nvPicPr>
          <p:cNvPr id="5" name="Tijdelijke aanduiding voor inhoud 4" descr="baby dego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836712"/>
            <a:ext cx="2676525" cy="2857500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 smtClean="0"/>
              <a:t>De degoe krijgt </a:t>
            </a:r>
            <a:r>
              <a:rPr lang="nl-BE" dirty="0" smtClean="0"/>
              <a:t>4 tot 10  kindjes per worp.</a:t>
            </a:r>
          </a:p>
          <a:p>
            <a:r>
              <a:rPr lang="nl-BE" dirty="0" smtClean="0"/>
              <a:t>De mama degoe draagt de baby maar 3 maanden en kan meerdere nesten per jaar hebben.</a:t>
            </a:r>
            <a:br>
              <a:rPr lang="nl-BE" dirty="0" smtClean="0"/>
            </a:br>
            <a:endParaRPr lang="nl-BE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Kijken jullie mee</a:t>
            </a:r>
            <a:endParaRPr lang="nl-BE" dirty="0"/>
          </a:p>
        </p:txBody>
      </p:sp>
      <p:pic>
        <p:nvPicPr>
          <p:cNvPr id="4" name="Tijdelijke aanduiding voor inhoud 3" descr="cartoon%20camer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39752" y="2276872"/>
            <a:ext cx="3670300" cy="3467100"/>
          </a:xfrm>
        </p:spPr>
      </p:pic>
      <p:sp>
        <p:nvSpPr>
          <p:cNvPr id="5" name="Rechthoek 4"/>
          <p:cNvSpPr/>
          <p:nvPr/>
        </p:nvSpPr>
        <p:spPr>
          <a:xfrm>
            <a:off x="2267744" y="1268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BE" dirty="0" smtClean="0">
                <a:hlinkClick r:id="rId4"/>
              </a:rPr>
              <a:t>http://www.youtube.com/watch?v=QyEGRdwCyic</a:t>
            </a: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ransition spd="slow"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6000" b="1" i="1" dirty="0" smtClean="0">
                <a:solidFill>
                  <a:srgbClr val="FF0066"/>
                </a:solidFill>
                <a:latin typeface="Aharoni" pitchFamily="2" charset="-79"/>
                <a:cs typeface="Aharoni" pitchFamily="2" charset="-79"/>
              </a:rPr>
              <a:t>Quiz</a:t>
            </a:r>
            <a:endParaRPr lang="nl-BE" sz="6000" b="1" i="1" dirty="0">
              <a:solidFill>
                <a:srgbClr val="FF0066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2000" dirty="0" smtClean="0"/>
              <a:t>Vraag 1</a:t>
            </a:r>
          </a:p>
          <a:p>
            <a:pPr>
              <a:buNone/>
            </a:pPr>
            <a:r>
              <a:rPr lang="nl-BE" sz="2000" dirty="0" smtClean="0"/>
              <a:t>Waar leven de degoe’s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Vraag 2</a:t>
            </a:r>
          </a:p>
          <a:p>
            <a:pPr>
              <a:buNone/>
            </a:pPr>
            <a:r>
              <a:rPr lang="nl-BE" sz="2000" dirty="0" smtClean="0"/>
              <a:t>Wat leggen  ze in hun gangen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Vraag 3</a:t>
            </a:r>
          </a:p>
          <a:p>
            <a:pPr>
              <a:buNone/>
            </a:pPr>
            <a:r>
              <a:rPr lang="nl-BE" sz="2000" dirty="0" smtClean="0"/>
              <a:t>Hoelang kan hun staart worden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Vraag 4</a:t>
            </a:r>
          </a:p>
          <a:p>
            <a:pPr>
              <a:buNone/>
            </a:pPr>
            <a:r>
              <a:rPr lang="nl-BE" sz="2000" dirty="0" smtClean="0"/>
              <a:t>Hoeveel weegt een degoe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endParaRPr lang="nl-BE" sz="2000" dirty="0"/>
          </a:p>
        </p:txBody>
      </p:sp>
    </p:spTree>
  </p:cSld>
  <p:clrMapOvr>
    <a:masterClrMapping/>
  </p:clrMapOvr>
  <p:transition spd="slow">
    <p:plu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6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Quiz</a:t>
            </a:r>
            <a:endParaRPr lang="nl-BE" sz="6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BE" sz="2000" dirty="0" smtClean="0"/>
              <a:t>Vraag 5</a:t>
            </a:r>
          </a:p>
          <a:p>
            <a:pPr>
              <a:buNone/>
            </a:pPr>
            <a:r>
              <a:rPr lang="nl-BE" sz="2000" dirty="0" smtClean="0"/>
              <a:t> Hoeveel degoe’s waren er in het filmpje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Vraag 6</a:t>
            </a:r>
          </a:p>
          <a:p>
            <a:pPr>
              <a:buNone/>
            </a:pPr>
            <a:r>
              <a:rPr lang="nl-BE" sz="2000" dirty="0" smtClean="0"/>
              <a:t>Hoe is hun halsband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Vraag 7</a:t>
            </a:r>
          </a:p>
          <a:p>
            <a:pPr>
              <a:buNone/>
            </a:pPr>
            <a:r>
              <a:rPr lang="nl-BE" sz="2000" dirty="0" smtClean="0"/>
              <a:t>Hoeveel kindjes in één worp</a:t>
            </a:r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Vraag 8</a:t>
            </a:r>
          </a:p>
          <a:p>
            <a:pPr>
              <a:buNone/>
            </a:pPr>
            <a:r>
              <a:rPr lang="nl-BE" sz="2000" dirty="0" smtClean="0"/>
              <a:t>Hoe lang kan een </a:t>
            </a:r>
            <a:r>
              <a:rPr lang="nl-BE" sz="2000" smtClean="0"/>
              <a:t>degoe worden</a:t>
            </a:r>
            <a:endParaRPr lang="nl-BE" sz="2000" dirty="0" smtClean="0"/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endParaRPr lang="nl-BE" sz="2000" dirty="0" smtClean="0"/>
          </a:p>
          <a:p>
            <a:pPr>
              <a:buNone/>
            </a:pPr>
            <a:r>
              <a:rPr lang="nl-BE" sz="2000" dirty="0" smtClean="0"/>
              <a:t> </a:t>
            </a:r>
            <a:endParaRPr lang="nl-BE" sz="2000" dirty="0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Bedankt voor jullie aandacht</a:t>
            </a:r>
            <a:endParaRPr lang="nl-BE" dirty="0"/>
          </a:p>
        </p:txBody>
      </p:sp>
      <p:pic>
        <p:nvPicPr>
          <p:cNvPr id="8" name="Tijdelijke aanduiding voor inhoud 5" descr="stickman-zwaaie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916832"/>
            <a:ext cx="1485900" cy="1485900"/>
          </a:xfrm>
        </p:spPr>
      </p:pic>
      <p:pic>
        <p:nvPicPr>
          <p:cNvPr id="9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132856"/>
            <a:ext cx="1485900" cy="1485900"/>
          </a:xfrm>
          <a:prstGeom prst="rect">
            <a:avLst/>
          </a:prstGeom>
        </p:spPr>
      </p:pic>
      <p:pic>
        <p:nvPicPr>
          <p:cNvPr id="10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1485900" cy="1485900"/>
          </a:xfrm>
          <a:prstGeom prst="rect">
            <a:avLst/>
          </a:prstGeom>
        </p:spPr>
      </p:pic>
      <p:pic>
        <p:nvPicPr>
          <p:cNvPr id="11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852936"/>
            <a:ext cx="1485900" cy="1485900"/>
          </a:xfrm>
          <a:prstGeom prst="rect">
            <a:avLst/>
          </a:prstGeom>
        </p:spPr>
      </p:pic>
      <p:pic>
        <p:nvPicPr>
          <p:cNvPr id="12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077072"/>
            <a:ext cx="1485900" cy="1485900"/>
          </a:xfrm>
          <a:prstGeom prst="rect">
            <a:avLst/>
          </a:prstGeom>
        </p:spPr>
      </p:pic>
      <p:pic>
        <p:nvPicPr>
          <p:cNvPr id="13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653136"/>
            <a:ext cx="1485900" cy="1485900"/>
          </a:xfrm>
          <a:prstGeom prst="rect">
            <a:avLst/>
          </a:prstGeom>
        </p:spPr>
      </p:pic>
      <p:pic>
        <p:nvPicPr>
          <p:cNvPr id="14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404664"/>
            <a:ext cx="1485900" cy="1485900"/>
          </a:xfrm>
          <a:prstGeom prst="rect">
            <a:avLst/>
          </a:prstGeom>
        </p:spPr>
      </p:pic>
      <p:pic>
        <p:nvPicPr>
          <p:cNvPr id="15" name="Tijdelijke aanduiding voor inhoud 5" descr="stickman-zwaai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188640"/>
            <a:ext cx="1485900" cy="1485900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degoe</a:t>
            </a:r>
            <a:endParaRPr lang="nl-BE" dirty="0"/>
          </a:p>
        </p:txBody>
      </p:sp>
      <p:pic>
        <p:nvPicPr>
          <p:cNvPr id="5" name="Tijdelijke aanduiding voor inhoud 4" descr="r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332656"/>
            <a:ext cx="3395028" cy="2304256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 smtClean="0"/>
              <a:t>De degoe is een knaagdier en lijkt heel sterk op een rat, een gerbil  en een cavia.</a:t>
            </a:r>
          </a:p>
          <a:p>
            <a:r>
              <a:rPr lang="nl-BE" dirty="0" smtClean="0"/>
              <a:t>De betekenis in het Nederlands is DE TROMPETSTAARTRAT.</a:t>
            </a:r>
          </a:p>
          <a:p>
            <a:r>
              <a:rPr lang="nl-BE" dirty="0" smtClean="0"/>
              <a:t>Zijn staart lijkt op een staart van een rat maar er staat haar op.</a:t>
            </a:r>
            <a:br>
              <a:rPr lang="nl-BE" dirty="0" smtClean="0"/>
            </a:br>
            <a:endParaRPr lang="nl-BE" dirty="0" smtClean="0"/>
          </a:p>
        </p:txBody>
      </p:sp>
      <p:pic>
        <p:nvPicPr>
          <p:cNvPr id="1026" name="Picture 2" descr="G:\Picture Back up\Afbeeldingen van Pearl\gerb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2257425" cy="2028825"/>
          </a:xfrm>
          <a:prstGeom prst="rect">
            <a:avLst/>
          </a:prstGeom>
          <a:noFill/>
        </p:spPr>
      </p:pic>
      <p:pic>
        <p:nvPicPr>
          <p:cNvPr id="1027" name="Picture 3" descr="G:\Picture Back up\Afbeeldingen van Pearl\cavi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068960"/>
            <a:ext cx="2432270" cy="27363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Vanwaar komen degoe's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34680" cy="1633860"/>
          </a:xfrm>
        </p:spPr>
        <p:txBody>
          <a:bodyPr>
            <a:normAutofit fontScale="85000" lnSpcReduction="20000"/>
          </a:bodyPr>
          <a:lstStyle/>
          <a:p>
            <a:r>
              <a:rPr lang="nl-BE" dirty="0" smtClean="0"/>
              <a:t>De  degoe’s komen  uit het Zuidwesten van Zuid-Amerika: van de kust tot in het hoog Andesgebergte</a:t>
            </a:r>
            <a:r>
              <a:rPr lang="nl-BE" dirty="0" smtClean="0"/>
              <a:t>.</a:t>
            </a:r>
          </a:p>
          <a:p>
            <a:r>
              <a:rPr lang="nl-BE" dirty="0" smtClean="0"/>
              <a:t>We vinden ze vooral terug in Chili zoals ook de cavia.</a:t>
            </a:r>
            <a:br>
              <a:rPr lang="nl-BE" dirty="0" smtClean="0"/>
            </a:b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/>
            </a:r>
            <a:br>
              <a:rPr lang="nl-BE" dirty="0" smtClean="0"/>
            </a:br>
            <a:endParaRPr lang="nl-BE" dirty="0" smtClean="0"/>
          </a:p>
          <a:p>
            <a:endParaRPr lang="nl-BE" dirty="0"/>
          </a:p>
        </p:txBody>
      </p:sp>
      <p:pic>
        <p:nvPicPr>
          <p:cNvPr id="7" name="Tijdelijke aanduiding voor inhoud 6" descr="dego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836712"/>
            <a:ext cx="3683000" cy="2768600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eten degoe's</a:t>
            </a:r>
            <a:br>
              <a:rPr lang="nl-BE" dirty="0" smtClean="0"/>
            </a:br>
            <a:endParaRPr lang="nl-BE" dirty="0"/>
          </a:p>
        </p:txBody>
      </p:sp>
      <p:pic>
        <p:nvPicPr>
          <p:cNvPr id="5" name="Tijdelijke aanduiding voor inhoud 4" descr="dego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620688"/>
            <a:ext cx="3238500" cy="3238500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2674640" cy="2425948"/>
          </a:xfrm>
        </p:spPr>
        <p:txBody>
          <a:bodyPr/>
          <a:lstStyle/>
          <a:p>
            <a:r>
              <a:rPr lang="nl-BE" dirty="0" smtClean="0"/>
              <a:t>De degoe is een herbivoor en eet: zaden , grassen en granen</a:t>
            </a:r>
            <a:endParaRPr lang="nl-BE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Hoe leven </a:t>
            </a:r>
            <a:r>
              <a:rPr lang="nl-BE" dirty="0" smtClean="0"/>
              <a:t>degoe’s</a:t>
            </a:r>
            <a:endParaRPr lang="nl-BE" dirty="0"/>
          </a:p>
        </p:txBody>
      </p:sp>
      <p:pic>
        <p:nvPicPr>
          <p:cNvPr id="5" name="Tijdelijke aanduiding voor inhoud 4" descr="degoe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3096344" cy="2211674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 smtClean="0"/>
              <a:t>De degoe’s leven in </a:t>
            </a:r>
            <a:r>
              <a:rPr lang="nl-BE" dirty="0" smtClean="0"/>
              <a:t>kolonies op rotsen en zandbodems.</a:t>
            </a:r>
          </a:p>
          <a:p>
            <a:r>
              <a:rPr lang="nl-BE" dirty="0" smtClean="0"/>
              <a:t>Ze leven niet graag alleen.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Ze zijn overdag  </a:t>
            </a:r>
            <a:r>
              <a:rPr lang="nl-BE" dirty="0" smtClean="0"/>
              <a:t>actief,ze zijn heel speels en doen soms een middagdutje. </a:t>
            </a:r>
            <a:r>
              <a:rPr lang="nl-BE" dirty="0" smtClean="0"/>
              <a:t>Z</a:t>
            </a:r>
            <a:r>
              <a:rPr lang="nl-BE" dirty="0" smtClean="0"/>
              <a:t>e </a:t>
            </a:r>
            <a:r>
              <a:rPr lang="nl-BE" dirty="0" smtClean="0"/>
              <a:t>graven </a:t>
            </a:r>
            <a:r>
              <a:rPr lang="nl-BE" dirty="0" smtClean="0"/>
              <a:t>gangen onder de grond, </a:t>
            </a:r>
            <a:r>
              <a:rPr lang="nl-BE" dirty="0" smtClean="0"/>
              <a:t>in de gangen leggen ze hun wintervoorraad.</a:t>
            </a:r>
          </a:p>
          <a:p>
            <a:endParaRPr lang="nl-BE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Hun kleuren</a:t>
            </a:r>
            <a:endParaRPr lang="nl-BE" dirty="0"/>
          </a:p>
        </p:txBody>
      </p:sp>
      <p:pic>
        <p:nvPicPr>
          <p:cNvPr id="5" name="Tijdelijke aanduiding voor inhoud 4" descr="degoe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260648"/>
            <a:ext cx="4555437" cy="5184576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34680" cy="1705868"/>
          </a:xfrm>
        </p:spPr>
        <p:txBody>
          <a:bodyPr/>
          <a:lstStyle/>
          <a:p>
            <a:r>
              <a:rPr lang="nl-BE" dirty="0" smtClean="0"/>
              <a:t>De degoe’s zijn  bruingrijs en hebben heel vaak een gele- achtig halsband</a:t>
            </a:r>
          </a:p>
          <a:p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uitzicht</a:t>
            </a:r>
            <a:endParaRPr lang="nl-BE" dirty="0"/>
          </a:p>
        </p:txBody>
      </p:sp>
      <p:pic>
        <p:nvPicPr>
          <p:cNvPr id="5" name="Tijdelijke aanduiding voor inhoud 4" descr="degoe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700808"/>
            <a:ext cx="3810000" cy="2540000"/>
          </a:xfrm>
        </p:spPr>
      </p:pic>
      <p:sp>
        <p:nvSpPr>
          <p:cNvPr id="8" name="Tekstvak 7"/>
          <p:cNvSpPr txBox="1"/>
          <p:nvPr/>
        </p:nvSpPr>
        <p:spPr>
          <a:xfrm>
            <a:off x="467544" y="1412776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Lengte:</a:t>
            </a:r>
          </a:p>
          <a:p>
            <a:r>
              <a:rPr lang="nl-BE" dirty="0" smtClean="0"/>
              <a:t>12,5 tot19,5</a:t>
            </a:r>
          </a:p>
          <a:p>
            <a:r>
              <a:rPr lang="nl-BE" dirty="0" smtClean="0"/>
              <a:t>Lengte staart: 10 tot16cm</a:t>
            </a:r>
          </a:p>
          <a:p>
            <a:r>
              <a:rPr lang="nl-BE" dirty="0" smtClean="0"/>
              <a:t>Gewicht: 175 tot 300 gram</a:t>
            </a:r>
            <a:endParaRPr lang="nl-BE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Een degoe als  huisdier</a:t>
            </a:r>
            <a:endParaRPr lang="nl-BE" dirty="0"/>
          </a:p>
        </p:txBody>
      </p:sp>
      <p:pic>
        <p:nvPicPr>
          <p:cNvPr id="5" name="Tijdelijke aanduiding voor inhoud 4" descr="degoe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1412776"/>
            <a:ext cx="2374900" cy="2895600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 smtClean="0"/>
              <a:t>Veel mensen nemen een degoe als huisdier.</a:t>
            </a:r>
            <a:endParaRPr lang="nl-BE" dirty="0" smtClean="0"/>
          </a:p>
          <a:p>
            <a:r>
              <a:rPr lang="nl-BE" dirty="0" smtClean="0"/>
              <a:t>Hij leeft dan niet meer in een kolonie en daarom heeft hij veel aandacht nodig en veel liefde</a:t>
            </a:r>
          </a:p>
          <a:p>
            <a:r>
              <a:rPr lang="nl-BE" dirty="0" smtClean="0"/>
              <a:t>Hij is nochtans veel wilder dan een cavia</a:t>
            </a:r>
            <a:endParaRPr lang="nl-BE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kooi 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 smtClean="0"/>
              <a:t>De kooi moet van stevig materiaal zijn want degoes zijn knagers en eten plastiek op en heb je een grote kans dat ze ziek kunnen worden.</a:t>
            </a:r>
            <a:br>
              <a:rPr lang="nl-BE" dirty="0" smtClean="0"/>
            </a:br>
            <a:r>
              <a:rPr lang="nl-BE" dirty="0" smtClean="0"/>
              <a:t>Als je een degoe koopt, neem je er beter 2 </a:t>
            </a:r>
          </a:p>
          <a:p>
            <a:r>
              <a:rPr lang="nl-BE" dirty="0" smtClean="0"/>
              <a:t>De kooi moet hoog zijn om te klimmen en ruim om te spelen. Ook speelgoed moet er zijn maar opgelet geen </a:t>
            </a:r>
            <a:r>
              <a:rPr lang="nl-BE" dirty="0" err="1" smtClean="0"/>
              <a:t>plastieke</a:t>
            </a:r>
            <a:r>
              <a:rPr lang="nl-BE" dirty="0" smtClean="0"/>
              <a:t> dingen</a:t>
            </a:r>
          </a:p>
          <a:p>
            <a:r>
              <a:rPr lang="nl-BE" dirty="0" smtClean="0"/>
              <a:t>Ook een houtblok of een tak is nodig om te knagen.</a:t>
            </a:r>
          </a:p>
        </p:txBody>
      </p:sp>
      <p:pic>
        <p:nvPicPr>
          <p:cNvPr id="7" name="Tijdelijke aanduiding voor inhoud 6" descr="kooi voor dego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476672"/>
            <a:ext cx="5111750" cy="5111750"/>
          </a:xfrm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318</Words>
  <Application>Microsoft Office PowerPoint</Application>
  <PresentationFormat>Diavoorstelling (4:3)</PresentationFormat>
  <Paragraphs>68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De Degoe's</vt:lpstr>
      <vt:lpstr>De degoe</vt:lpstr>
      <vt:lpstr>Vanwaar komen degoe's</vt:lpstr>
      <vt:lpstr>Wat eten degoe's </vt:lpstr>
      <vt:lpstr>Hoe leven degoe’s</vt:lpstr>
      <vt:lpstr>Hun kleuren</vt:lpstr>
      <vt:lpstr>uitzicht</vt:lpstr>
      <vt:lpstr>Een degoe als  huisdier</vt:lpstr>
      <vt:lpstr>De kooi </vt:lpstr>
      <vt:lpstr>Kindjes van een degoe</vt:lpstr>
      <vt:lpstr>Kijken jullie mee</vt:lpstr>
      <vt:lpstr>Quiz</vt:lpstr>
      <vt:lpstr>Quiz</vt:lpstr>
      <vt:lpstr>Bedankt voor jullie aandacht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Degoe's</dc:title>
  <dc:creator>Johan De Meulemeester</dc:creator>
  <cp:lastModifiedBy>Johan De Meulemeester</cp:lastModifiedBy>
  <cp:revision>24</cp:revision>
  <dcterms:created xsi:type="dcterms:W3CDTF">2010-12-31T10:06:28Z</dcterms:created>
  <dcterms:modified xsi:type="dcterms:W3CDTF">2011-01-10T10:49:18Z</dcterms:modified>
</cp:coreProperties>
</file>