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7" r:id="rId3"/>
    <p:sldId id="261" r:id="rId4"/>
    <p:sldId id="258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D1076-1688-48D5-91E4-924CE60B6840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EFD3C-76D5-44B2-B548-940A097BF0C7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Volgende week gaat er een actie op school door rond gezonde brooddozen.</a:t>
            </a:r>
            <a:r>
              <a:rPr lang="nl-BE" baseline="0" dirty="0" smtClean="0"/>
              <a:t> De leerkrachten hebben gezien dat er hier en daar erg ongezond gegeten wordt tijdens de middag. Vandaar deze actie. Om gezond groot te worden moeten jullie gezond eten.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EFD3C-76D5-44B2-B548-940A097BF0C7}" type="slidenum">
              <a:rPr lang="nl-BE" smtClean="0"/>
              <a:pPr/>
              <a:t>1</a:t>
            </a:fld>
            <a:endParaRPr lang="nl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De voedselpiramide.</a:t>
            </a:r>
            <a:r>
              <a:rPr lang="nl-BE" baseline="0" dirty="0" smtClean="0"/>
              <a:t> Wat is gezonde voeding en hoeveel moet je daar dan van eten? Dat zie je hier.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EFD3C-76D5-44B2-B548-940A097BF0C7}" type="slidenum">
              <a:rPr lang="nl-BE" smtClean="0"/>
              <a:pPr/>
              <a:t>2</a:t>
            </a:fld>
            <a:endParaRPr lang="nl-B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Gevolgen van ongezonde</a:t>
            </a:r>
            <a:r>
              <a:rPr lang="nl-BE" baseline="0" dirty="0" smtClean="0"/>
              <a:t> voeding. 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EFD3C-76D5-44B2-B548-940A097BF0C7}" type="slidenum">
              <a:rPr lang="nl-BE" smtClean="0"/>
              <a:pPr/>
              <a:t>3</a:t>
            </a:fld>
            <a:endParaRPr lang="nl-B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Laat</a:t>
            </a:r>
            <a:r>
              <a:rPr lang="nl-BE" baseline="0" dirty="0" smtClean="0"/>
              <a:t> de kinderen aanduiden.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EFD3C-76D5-44B2-B548-940A097BF0C7}" type="slidenum">
              <a:rPr lang="nl-BE" smtClean="0"/>
              <a:pPr/>
              <a:t>4</a:t>
            </a:fld>
            <a:endParaRPr lang="nl-B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Wat zit er in</a:t>
            </a:r>
            <a:r>
              <a:rPr lang="nl-BE" baseline="0" dirty="0" smtClean="0"/>
              <a:t> een gezonde brooddoos? 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EFD3C-76D5-44B2-B548-940A097BF0C7}" type="slidenum">
              <a:rPr lang="nl-BE" smtClean="0"/>
              <a:pPr/>
              <a:t>5</a:t>
            </a:fld>
            <a:endParaRPr lang="nl-B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Belangrijk is om</a:t>
            </a:r>
            <a:r>
              <a:rPr lang="nl-BE" baseline="0" dirty="0" smtClean="0"/>
              <a:t> elke dag iets anders te eten. Altijd hetzelfde is niet goed voor je lichaam.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EFD3C-76D5-44B2-B548-940A097BF0C7}" type="slidenum">
              <a:rPr lang="nl-BE" smtClean="0"/>
              <a:pPr/>
              <a:t>6</a:t>
            </a:fld>
            <a:endParaRPr lang="nl-B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Geef wat tips om je brooddoos</a:t>
            </a:r>
            <a:r>
              <a:rPr lang="nl-BE" baseline="0" dirty="0" smtClean="0"/>
              <a:t> wat te pimpen.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EFD3C-76D5-44B2-B548-940A097BF0C7}" type="slidenum">
              <a:rPr lang="nl-BE" smtClean="0"/>
              <a:pPr/>
              <a:t>7</a:t>
            </a:fld>
            <a:endParaRPr lang="nl-B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Van 9 tot 13 maart.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EFD3C-76D5-44B2-B548-940A097BF0C7}" type="slidenum">
              <a:rPr lang="nl-BE" smtClean="0"/>
              <a:pPr/>
              <a:t>8</a:t>
            </a:fld>
            <a:endParaRPr lang="nl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14BF1A-CDA3-4809-80AC-AF10A6ADA8B9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9580084-8135-45E2-8F8A-52C595AB1E2B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4BF1A-CDA3-4809-80AC-AF10A6ADA8B9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80084-8135-45E2-8F8A-52C595AB1E2B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E14BF1A-CDA3-4809-80AC-AF10A6ADA8B9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9580084-8135-45E2-8F8A-52C595AB1E2B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4BF1A-CDA3-4809-80AC-AF10A6ADA8B9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80084-8135-45E2-8F8A-52C595AB1E2B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14BF1A-CDA3-4809-80AC-AF10A6ADA8B9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9580084-8135-45E2-8F8A-52C595AB1E2B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4BF1A-CDA3-4809-80AC-AF10A6ADA8B9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80084-8135-45E2-8F8A-52C595AB1E2B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4BF1A-CDA3-4809-80AC-AF10A6ADA8B9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80084-8135-45E2-8F8A-52C595AB1E2B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4BF1A-CDA3-4809-80AC-AF10A6ADA8B9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80084-8135-45E2-8F8A-52C595AB1E2B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14BF1A-CDA3-4809-80AC-AF10A6ADA8B9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80084-8135-45E2-8F8A-52C595AB1E2B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4BF1A-CDA3-4809-80AC-AF10A6ADA8B9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80084-8135-45E2-8F8A-52C595AB1E2B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4BF1A-CDA3-4809-80AC-AF10A6ADA8B9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80084-8135-45E2-8F8A-52C595AB1E2B}" type="slidenum">
              <a:rPr lang="nl-BE" smtClean="0"/>
              <a:pPr/>
              <a:t>‹nr.›</a:t>
            </a:fld>
            <a:endParaRPr lang="nl-BE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E14BF1A-CDA3-4809-80AC-AF10A6ADA8B9}" type="datetimeFigureOut">
              <a:rPr lang="nl-BE" smtClean="0"/>
              <a:pPr/>
              <a:t>3/03/2015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9580084-8135-45E2-8F8A-52C595AB1E2B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9.gif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4.jpeg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gif"/><Relationship Id="rId11" Type="http://schemas.openxmlformats.org/officeDocument/2006/relationships/image" Target="../media/image22.gif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image" Target="../media/image30.jpeg"/><Relationship Id="rId7" Type="http://schemas.openxmlformats.org/officeDocument/2006/relationships/image" Target="../media/image3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gif"/><Relationship Id="rId5" Type="http://schemas.openxmlformats.org/officeDocument/2006/relationships/image" Target="../media/image31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gif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/>
          <a:lstStyle/>
          <a:p>
            <a:r>
              <a:rPr lang="nl-BE" dirty="0" smtClean="0"/>
              <a:t>Gezonde brooddoos</a:t>
            </a:r>
            <a:endParaRPr lang="nl-BE" dirty="0"/>
          </a:p>
        </p:txBody>
      </p:sp>
      <p:pic>
        <p:nvPicPr>
          <p:cNvPr id="13314" name="Picture 2" descr="http://www.baby.be/cache/im/rich_content_page/uploads/thumbnail/article/52f3b8b661f10.jpeg?v=1.0.3.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214554"/>
            <a:ext cx="4338919" cy="2659337"/>
          </a:xfrm>
          <a:prstGeom prst="rect">
            <a:avLst/>
          </a:prstGeom>
          <a:noFill/>
        </p:spPr>
      </p:pic>
      <p:pic>
        <p:nvPicPr>
          <p:cNvPr id="13316" name="Picture 4" descr="http://www.animated-gifs.eu/kitchen-fast-food/008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85784" y="4238625"/>
            <a:ext cx="3810000" cy="2619375"/>
          </a:xfrm>
          <a:prstGeom prst="rect">
            <a:avLst/>
          </a:prstGeom>
          <a:noFill/>
        </p:spPr>
      </p:pic>
      <p:pic>
        <p:nvPicPr>
          <p:cNvPr id="13318" name="Picture 6" descr="http://www.mechelen.be/files/media/Afbeeldingen/Samenleving/Sport_onderwijs_en_vrije_tijd/Onderwijssteuning/logos_scholen/logoSintJozefColom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85728"/>
            <a:ext cx="1619250" cy="164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Gezonde voeding</a:t>
            </a:r>
            <a:endParaRPr lang="nl-BE" dirty="0"/>
          </a:p>
        </p:txBody>
      </p:sp>
      <p:pic>
        <p:nvPicPr>
          <p:cNvPr id="11266" name="Picture 2" descr="http://cdn.nimbu.io/s/yba55wt/channelentries/emxvvb0/files/voedingsdriehoe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785926"/>
            <a:ext cx="5810250" cy="4657725"/>
          </a:xfrm>
          <a:prstGeom prst="rect">
            <a:avLst/>
          </a:prstGeom>
          <a:noFill/>
        </p:spPr>
      </p:pic>
      <p:pic>
        <p:nvPicPr>
          <p:cNvPr id="11270" name="Picture 6" descr="http://www.gifandgif.eu/animated_gif/Food/Animated%20Gif%20Food%20(101)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91500" y="5500702"/>
            <a:ext cx="952500" cy="1114425"/>
          </a:xfrm>
          <a:prstGeom prst="rect">
            <a:avLst/>
          </a:prstGeom>
          <a:noFill/>
        </p:spPr>
      </p:pic>
      <p:pic>
        <p:nvPicPr>
          <p:cNvPr id="11272" name="Picture 8" descr="http://caccioppoli.com/Animations/Food/carrot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0"/>
            <a:ext cx="1323975" cy="1628776"/>
          </a:xfrm>
          <a:prstGeom prst="rect">
            <a:avLst/>
          </a:prstGeom>
          <a:noFill/>
        </p:spPr>
      </p:pic>
      <p:pic>
        <p:nvPicPr>
          <p:cNvPr id="15362" name="Picture 2" descr="http://img-fotki.yandex.ru/get/4903/65387414.28f/0_e2ff0_2b301208_XL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6500834"/>
            <a:ext cx="3676650" cy="180975"/>
          </a:xfrm>
          <a:prstGeom prst="rect">
            <a:avLst/>
          </a:prstGeom>
          <a:noFill/>
        </p:spPr>
      </p:pic>
      <p:pic>
        <p:nvPicPr>
          <p:cNvPr id="7" name="Picture 2" descr="http://img-fotki.yandex.ru/get/4903/65387414.28f/0_e2ff0_2b301208_XL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6500834"/>
            <a:ext cx="3676650" cy="18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Ongezonde voeding</a:t>
            </a:r>
            <a:endParaRPr lang="nl-BE" dirty="0"/>
          </a:p>
        </p:txBody>
      </p:sp>
      <p:sp>
        <p:nvSpPr>
          <p:cNvPr id="3" name="Tekstvak 2"/>
          <p:cNvSpPr txBox="1"/>
          <p:nvPr/>
        </p:nvSpPr>
        <p:spPr>
          <a:xfrm>
            <a:off x="642910" y="1571612"/>
            <a:ext cx="70723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dirty="0" smtClean="0"/>
              <a:t>  </a:t>
            </a:r>
            <a:r>
              <a:rPr lang="nl-BE" sz="3600" dirty="0" smtClean="0"/>
              <a:t>conditie achteruit</a:t>
            </a:r>
          </a:p>
          <a:p>
            <a:pPr>
              <a:buFont typeface="Arial" pitchFamily="34" charset="0"/>
              <a:buChar char="•"/>
            </a:pPr>
            <a:r>
              <a:rPr lang="nl-BE" sz="3600" dirty="0" smtClean="0"/>
              <a:t> overgewicht</a:t>
            </a:r>
          </a:p>
          <a:p>
            <a:pPr>
              <a:buFont typeface="Arial" pitchFamily="34" charset="0"/>
              <a:buChar char="•"/>
            </a:pPr>
            <a:r>
              <a:rPr lang="nl-BE" sz="3600" dirty="0" smtClean="0"/>
              <a:t> gewrichten slijten </a:t>
            </a:r>
            <a:r>
              <a:rPr lang="nl-BE" sz="3600" dirty="0" smtClean="0"/>
              <a:t>sneller</a:t>
            </a:r>
            <a:endParaRPr lang="nl-BE" sz="3600" dirty="0" smtClean="0"/>
          </a:p>
          <a:p>
            <a:pPr>
              <a:buFont typeface="Arial" pitchFamily="34" charset="0"/>
              <a:buChar char="•"/>
            </a:pPr>
            <a:r>
              <a:rPr lang="nl-BE" sz="3600" dirty="0"/>
              <a:t> </a:t>
            </a:r>
            <a:r>
              <a:rPr lang="nl-BE" sz="3600" dirty="0" smtClean="0"/>
              <a:t>hartziekten</a:t>
            </a:r>
          </a:p>
          <a:p>
            <a:pPr>
              <a:buFont typeface="Arial" pitchFamily="34" charset="0"/>
              <a:buChar char="•"/>
            </a:pPr>
            <a:endParaRPr lang="nl-BE" dirty="0" smtClean="0"/>
          </a:p>
          <a:p>
            <a:pPr>
              <a:buFont typeface="Arial" pitchFamily="34" charset="0"/>
              <a:buChar char="•"/>
            </a:pPr>
            <a:endParaRPr lang="nl-BE" dirty="0"/>
          </a:p>
        </p:txBody>
      </p:sp>
      <p:pic>
        <p:nvPicPr>
          <p:cNvPr id="79876" name="Picture 4" descr="http://www.webkwestie.nl/conditie/BD13751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2714620"/>
            <a:ext cx="1085850" cy="1276350"/>
          </a:xfrm>
          <a:prstGeom prst="rect">
            <a:avLst/>
          </a:prstGeom>
          <a:noFill/>
        </p:spPr>
      </p:pic>
      <p:pic>
        <p:nvPicPr>
          <p:cNvPr id="79878" name="Picture 6" descr="http://princesitairene.webcindario.com/running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786322"/>
            <a:ext cx="1162050" cy="1428750"/>
          </a:xfrm>
          <a:prstGeom prst="rect">
            <a:avLst/>
          </a:prstGeom>
          <a:noFill/>
        </p:spPr>
      </p:pic>
      <p:pic>
        <p:nvPicPr>
          <p:cNvPr id="79880" name="Picture 8" descr="http://www.netanimations.net/Moving-picture-skeleton-sneaking-around-animated-gif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4286256"/>
            <a:ext cx="1714500" cy="2381250"/>
          </a:xfrm>
          <a:prstGeom prst="rect">
            <a:avLst/>
          </a:prstGeom>
          <a:noFill/>
        </p:spPr>
      </p:pic>
      <p:pic>
        <p:nvPicPr>
          <p:cNvPr id="79882" name="Picture 10" descr="http://blog.theregularguynyc.com/wp-content/uploads/2012/12/fat-man-cartoon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4286256"/>
            <a:ext cx="2000264" cy="2116681"/>
          </a:xfrm>
          <a:prstGeom prst="rect">
            <a:avLst/>
          </a:prstGeom>
          <a:noFill/>
        </p:spPr>
      </p:pic>
      <p:pic>
        <p:nvPicPr>
          <p:cNvPr id="79884" name="Picture 12" descr="http://content.presentermedia.com/files/animsp/00002000/2541/heart_beating_PA_md_wm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0"/>
            <a:ext cx="2095500" cy="2095501"/>
          </a:xfrm>
          <a:prstGeom prst="rect">
            <a:avLst/>
          </a:prstGeom>
          <a:noFill/>
        </p:spPr>
      </p:pic>
      <p:pic>
        <p:nvPicPr>
          <p:cNvPr id="14338" name="Picture 2" descr="http://img-fotki.yandex.ru/get/4903/65387414.28f/0_e2ff0_2b301208_XL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14546" y="6500834"/>
            <a:ext cx="3676650" cy="18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Gezond of niet?</a:t>
            </a:r>
            <a:endParaRPr lang="nl-BE" dirty="0"/>
          </a:p>
        </p:txBody>
      </p:sp>
      <p:pic>
        <p:nvPicPr>
          <p:cNvPr id="1026" name="Picture 2" descr="http://ecx.images-amazon.com/images/I/61W8N1pFSnL._SL1024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77627">
            <a:off x="5649488" y="259085"/>
            <a:ext cx="1857388" cy="2605116"/>
          </a:xfrm>
          <a:prstGeom prst="rect">
            <a:avLst/>
          </a:prstGeom>
          <a:noFill/>
        </p:spPr>
      </p:pic>
      <p:pic>
        <p:nvPicPr>
          <p:cNvPr id="1028" name="Picture 4" descr="http://www.mabuhay.be/images%20belgian%20products/speculoos_pasta_crunchy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70692">
            <a:off x="-67408" y="1861426"/>
            <a:ext cx="2076402" cy="2076402"/>
          </a:xfrm>
          <a:prstGeom prst="rect">
            <a:avLst/>
          </a:prstGeom>
          <a:noFill/>
        </p:spPr>
      </p:pic>
      <p:pic>
        <p:nvPicPr>
          <p:cNvPr id="1030" name="Picture 6" descr="http://www.hetylebemdje.be/images/groentenfrui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1785926"/>
            <a:ext cx="3429024" cy="2215150"/>
          </a:xfrm>
          <a:prstGeom prst="rect">
            <a:avLst/>
          </a:prstGeom>
          <a:noFill/>
        </p:spPr>
      </p:pic>
      <p:sp>
        <p:nvSpPr>
          <p:cNvPr id="6" name="Tekstvak 5"/>
          <p:cNvSpPr txBox="1"/>
          <p:nvPr/>
        </p:nvSpPr>
        <p:spPr>
          <a:xfrm>
            <a:off x="285720" y="4000504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/>
              <a:t>300 gram groenten per dag eten!!!!</a:t>
            </a:r>
          </a:p>
          <a:p>
            <a:endParaRPr lang="nl-BE" sz="2000" dirty="0"/>
          </a:p>
        </p:txBody>
      </p:sp>
      <p:pic>
        <p:nvPicPr>
          <p:cNvPr id="1032" name="Picture 8" descr="http://www.clipartbest.com/cliparts/nTX/Er9/nTXEr9qTB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5000636"/>
            <a:ext cx="1000132" cy="1000132"/>
          </a:xfrm>
          <a:prstGeom prst="rect">
            <a:avLst/>
          </a:prstGeom>
          <a:noFill/>
        </p:spPr>
      </p:pic>
      <p:pic>
        <p:nvPicPr>
          <p:cNvPr id="1034" name="Picture 10" descr="http://www.inspadi.es/resources/gifs-comida-huevo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4500570"/>
            <a:ext cx="2152650" cy="809626"/>
          </a:xfrm>
          <a:prstGeom prst="rect">
            <a:avLst/>
          </a:prstGeom>
          <a:noFill/>
        </p:spPr>
      </p:pic>
      <p:pic>
        <p:nvPicPr>
          <p:cNvPr id="1036" name="Picture 12" descr="http://www.picgifs.com/graphics/f/fruit/graphics-fruit-10947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28662" y="4500570"/>
            <a:ext cx="1190625" cy="1714500"/>
          </a:xfrm>
          <a:prstGeom prst="rect">
            <a:avLst/>
          </a:prstGeom>
          <a:noFill/>
        </p:spPr>
      </p:pic>
      <p:pic>
        <p:nvPicPr>
          <p:cNvPr id="1038" name="Picture 14" descr="http://cdn-4.free-animations.co.uk/food/drinks/images/drink_10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3768" y="2714620"/>
            <a:ext cx="1357322" cy="1551226"/>
          </a:xfrm>
          <a:prstGeom prst="rect">
            <a:avLst/>
          </a:prstGeom>
          <a:noFill/>
        </p:spPr>
      </p:pic>
      <p:pic>
        <p:nvPicPr>
          <p:cNvPr id="1040" name="Picture 16" descr="http://imgc.allpostersimages.com/images/P-473-488-90/68/6826/LH7Y100Z/posters/klaus-arras-water-being-poured-from-a-bottle-into-a-glass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00430" y="4429132"/>
            <a:ext cx="1857388" cy="1857388"/>
          </a:xfrm>
          <a:prstGeom prst="rect">
            <a:avLst/>
          </a:prstGeom>
          <a:noFill/>
        </p:spPr>
      </p:pic>
      <p:pic>
        <p:nvPicPr>
          <p:cNvPr id="13314" name="Picture 2" descr="http://reocities.com/pentagon/quarters/1438/firebar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4282" y="6357958"/>
            <a:ext cx="3929090" cy="327424"/>
          </a:xfrm>
          <a:prstGeom prst="rect">
            <a:avLst/>
          </a:prstGeom>
          <a:noFill/>
        </p:spPr>
      </p:pic>
      <p:pic>
        <p:nvPicPr>
          <p:cNvPr id="14" name="Picture 2" descr="http://reocities.com/pentagon/quarters/1438/firebar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143372" y="6357958"/>
            <a:ext cx="3929090" cy="327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8" name="Picture 8" descr="http://wordpress.bespaarenergie.com/wp-content/uploads/groent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357694"/>
            <a:ext cx="2643206" cy="2262585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Gezonde brooddoos</a:t>
            </a:r>
            <a:endParaRPr lang="nl-BE" dirty="0"/>
          </a:p>
        </p:txBody>
      </p:sp>
      <p:sp>
        <p:nvSpPr>
          <p:cNvPr id="3" name="Tekstvak 2"/>
          <p:cNvSpPr txBox="1"/>
          <p:nvPr/>
        </p:nvSpPr>
        <p:spPr>
          <a:xfrm rot="20044614">
            <a:off x="352793" y="2084358"/>
            <a:ext cx="3162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000" dirty="0" smtClean="0"/>
              <a:t>bruin brood</a:t>
            </a:r>
            <a:endParaRPr lang="nl-BE" sz="4000" dirty="0"/>
          </a:p>
        </p:txBody>
      </p:sp>
      <p:sp>
        <p:nvSpPr>
          <p:cNvPr id="4" name="Tekstvak 3"/>
          <p:cNvSpPr txBox="1"/>
          <p:nvPr/>
        </p:nvSpPr>
        <p:spPr>
          <a:xfrm rot="1623464">
            <a:off x="3929431" y="1689256"/>
            <a:ext cx="1629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000" dirty="0" smtClean="0"/>
              <a:t>fruit</a:t>
            </a:r>
            <a:endParaRPr lang="nl-BE" sz="4000" dirty="0"/>
          </a:p>
        </p:txBody>
      </p:sp>
      <p:sp>
        <p:nvSpPr>
          <p:cNvPr id="5" name="Tekstvak 4"/>
          <p:cNvSpPr txBox="1"/>
          <p:nvPr/>
        </p:nvSpPr>
        <p:spPr>
          <a:xfrm rot="641964">
            <a:off x="6625555" y="1055145"/>
            <a:ext cx="1428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000" dirty="0" smtClean="0"/>
              <a:t>kaas</a:t>
            </a:r>
            <a:endParaRPr lang="nl-BE" sz="4000" dirty="0"/>
          </a:p>
        </p:txBody>
      </p:sp>
      <p:sp>
        <p:nvSpPr>
          <p:cNvPr id="6" name="Tekstvak 5"/>
          <p:cNvSpPr txBox="1"/>
          <p:nvPr/>
        </p:nvSpPr>
        <p:spPr>
          <a:xfrm rot="20668886">
            <a:off x="637522" y="4483599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000" dirty="0" smtClean="0"/>
              <a:t>vlees</a:t>
            </a:r>
            <a:endParaRPr lang="nl-BE" sz="4000" dirty="0"/>
          </a:p>
        </p:txBody>
      </p:sp>
      <p:sp>
        <p:nvSpPr>
          <p:cNvPr id="7" name="Tekstvak 6"/>
          <p:cNvSpPr txBox="1"/>
          <p:nvPr/>
        </p:nvSpPr>
        <p:spPr>
          <a:xfrm rot="947584">
            <a:off x="4251453" y="4060293"/>
            <a:ext cx="3162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000" dirty="0" smtClean="0"/>
              <a:t>groenten</a:t>
            </a:r>
            <a:endParaRPr lang="nl-BE" sz="4000" dirty="0"/>
          </a:p>
        </p:txBody>
      </p:sp>
      <p:pic>
        <p:nvPicPr>
          <p:cNvPr id="81922" name="Picture 2" descr="http://refluxstoppen.s3.amazonaws.com/fotos/maagzuur%20die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071810"/>
            <a:ext cx="1928794" cy="1103029"/>
          </a:xfrm>
          <a:prstGeom prst="rect">
            <a:avLst/>
          </a:prstGeom>
          <a:noFill/>
        </p:spPr>
      </p:pic>
      <p:pic>
        <p:nvPicPr>
          <p:cNvPr id="81924" name="Picture 4" descr="http://cdn2.bigcommerce.com/server5500/tpbc2s65/products/3101/images/3228/genoa_salami__47635.1407756893.1280.1280.jpg?c=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5143512"/>
            <a:ext cx="1428760" cy="1428760"/>
          </a:xfrm>
          <a:prstGeom prst="rect">
            <a:avLst/>
          </a:prstGeom>
          <a:noFill/>
        </p:spPr>
      </p:pic>
      <p:pic>
        <p:nvPicPr>
          <p:cNvPr id="81930" name="Picture 10" descr="http://www.gezonderwijs.nl/tips/images/lunch_bijzonder/7sterrensandwich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1857364"/>
            <a:ext cx="2428892" cy="1614955"/>
          </a:xfrm>
          <a:prstGeom prst="rect">
            <a:avLst/>
          </a:prstGeom>
          <a:noFill/>
        </p:spPr>
      </p:pic>
      <p:pic>
        <p:nvPicPr>
          <p:cNvPr id="81932" name="Picture 12" descr="http://www.despringplank.net/wordpress/wp-content/uploads/2013/09/07-Beautiful-Fruit-Wallpaper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54" y="2428868"/>
            <a:ext cx="2286016" cy="1428760"/>
          </a:xfrm>
          <a:prstGeom prst="rect">
            <a:avLst/>
          </a:prstGeom>
          <a:noFill/>
        </p:spPr>
      </p:pic>
      <p:pic>
        <p:nvPicPr>
          <p:cNvPr id="81934" name="Picture 14" descr="http://animationsa2z.com/attachments/Image/fruits/banana2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24725" y="5214950"/>
            <a:ext cx="1819275" cy="1438275"/>
          </a:xfrm>
          <a:prstGeom prst="rect">
            <a:avLst/>
          </a:prstGeom>
          <a:noFill/>
        </p:spPr>
      </p:pic>
      <p:pic>
        <p:nvPicPr>
          <p:cNvPr id="12290" name="Picture 2" descr="http://fc00.deviantart.net/fs71/f/2012/290/0/9/09636966d31acf9cc95dcfdef1e2bbfc-d5i3mj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6429396"/>
            <a:ext cx="1238250" cy="228600"/>
          </a:xfrm>
          <a:prstGeom prst="rect">
            <a:avLst/>
          </a:prstGeom>
          <a:noFill/>
        </p:spPr>
      </p:pic>
      <p:pic>
        <p:nvPicPr>
          <p:cNvPr id="15" name="Picture 2" descr="http://fc00.deviantart.net/fs71/f/2012/290/0/9/09636966d31acf9cc95dcfdef1e2bbfc-d5i3mj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00166" y="6429396"/>
            <a:ext cx="1238250" cy="228600"/>
          </a:xfrm>
          <a:prstGeom prst="rect">
            <a:avLst/>
          </a:prstGeom>
          <a:noFill/>
        </p:spPr>
      </p:pic>
      <p:pic>
        <p:nvPicPr>
          <p:cNvPr id="16" name="Picture 2" descr="http://fc00.deviantart.net/fs71/f/2012/290/0/9/09636966d31acf9cc95dcfdef1e2bbfc-d5i3mj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86050" y="6429396"/>
            <a:ext cx="1238250" cy="228600"/>
          </a:xfrm>
          <a:prstGeom prst="rect">
            <a:avLst/>
          </a:prstGeom>
          <a:noFill/>
        </p:spPr>
      </p:pic>
      <p:pic>
        <p:nvPicPr>
          <p:cNvPr id="17" name="Picture 2" descr="http://fc00.deviantart.net/fs71/f/2012/290/0/9/09636966d31acf9cc95dcfdef1e2bbfc-d5i3mj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71934" y="6429396"/>
            <a:ext cx="1238250" cy="228600"/>
          </a:xfrm>
          <a:prstGeom prst="rect">
            <a:avLst/>
          </a:prstGeom>
          <a:noFill/>
        </p:spPr>
      </p:pic>
      <p:pic>
        <p:nvPicPr>
          <p:cNvPr id="18" name="Picture 2" descr="http://fc00.deviantart.net/fs71/f/2012/290/0/9/09636966d31acf9cc95dcfdef1e2bbfc-d5i3mj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57818" y="6429396"/>
            <a:ext cx="123825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Altijd hetzelfde?</a:t>
            </a:r>
            <a:endParaRPr lang="nl-BE" dirty="0"/>
          </a:p>
        </p:txBody>
      </p:sp>
      <p:pic>
        <p:nvPicPr>
          <p:cNvPr id="9" name="Picture 2" descr="http://refluxstoppen.s3.amazonaws.com/fotos/maagzuur%20die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071679"/>
            <a:ext cx="1124270" cy="642942"/>
          </a:xfrm>
          <a:prstGeom prst="rect">
            <a:avLst/>
          </a:prstGeom>
          <a:noFill/>
        </p:spPr>
      </p:pic>
      <p:pic>
        <p:nvPicPr>
          <p:cNvPr id="10" name="Picture 2" descr="http://refluxstoppen.s3.amazonaws.com/fotos/maagzuur%20die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2440" y="2143116"/>
            <a:ext cx="1124270" cy="642942"/>
          </a:xfrm>
          <a:prstGeom prst="rect">
            <a:avLst/>
          </a:prstGeom>
          <a:noFill/>
        </p:spPr>
      </p:pic>
      <p:pic>
        <p:nvPicPr>
          <p:cNvPr id="11" name="Picture 2" descr="http://refluxstoppen.s3.amazonaws.com/fotos/maagzuur%20die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143116"/>
            <a:ext cx="1124270" cy="642942"/>
          </a:xfrm>
          <a:prstGeom prst="rect">
            <a:avLst/>
          </a:prstGeom>
          <a:noFill/>
        </p:spPr>
      </p:pic>
      <p:pic>
        <p:nvPicPr>
          <p:cNvPr id="12" name="Picture 2" descr="http://refluxstoppen.s3.amazonaws.com/fotos/maagzuur%20die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143116"/>
            <a:ext cx="1124270" cy="642942"/>
          </a:xfrm>
          <a:prstGeom prst="rect">
            <a:avLst/>
          </a:prstGeom>
          <a:noFill/>
        </p:spPr>
      </p:pic>
      <p:pic>
        <p:nvPicPr>
          <p:cNvPr id="13" name="Picture 2" descr="http://refluxstoppen.s3.amazonaws.com/fotos/maagzuur%20die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071678"/>
            <a:ext cx="1124270" cy="642942"/>
          </a:xfrm>
          <a:prstGeom prst="rect">
            <a:avLst/>
          </a:prstGeom>
          <a:noFill/>
        </p:spPr>
      </p:pic>
      <p:pic>
        <p:nvPicPr>
          <p:cNvPr id="14" name="Picture 2" descr="http://refluxstoppen.s3.amazonaws.com/fotos/maagzuur%20die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071678"/>
            <a:ext cx="1124270" cy="642942"/>
          </a:xfrm>
          <a:prstGeom prst="rect">
            <a:avLst/>
          </a:prstGeom>
          <a:noFill/>
        </p:spPr>
      </p:pic>
      <p:pic>
        <p:nvPicPr>
          <p:cNvPr id="15" name="Picture 4" descr="http://cdn2.bigcommerce.com/server5500/tpbc2s65/products/3101/images/3228/genoa_salami__47635.1407756893.1280.1280.jpg?c=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214686"/>
            <a:ext cx="1428760" cy="1428760"/>
          </a:xfrm>
          <a:prstGeom prst="rect">
            <a:avLst/>
          </a:prstGeom>
          <a:noFill/>
        </p:spPr>
      </p:pic>
      <p:pic>
        <p:nvPicPr>
          <p:cNvPr id="17" name="Picture 4" descr="http://cdn2.bigcommerce.com/server5500/tpbc2s65/products/3101/images/3228/genoa_salami__47635.1407756893.1280.1280.jpg?c=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3214686"/>
            <a:ext cx="1428760" cy="1428760"/>
          </a:xfrm>
          <a:prstGeom prst="rect">
            <a:avLst/>
          </a:prstGeom>
          <a:noFill/>
        </p:spPr>
      </p:pic>
      <p:pic>
        <p:nvPicPr>
          <p:cNvPr id="18" name="Picture 4" descr="http://cdn2.bigcommerce.com/server5500/tpbc2s65/products/3101/images/3228/genoa_salami__47635.1407756893.1280.1280.jpg?c=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286124"/>
            <a:ext cx="1428760" cy="1428760"/>
          </a:xfrm>
          <a:prstGeom prst="rect">
            <a:avLst/>
          </a:prstGeom>
          <a:noFill/>
        </p:spPr>
      </p:pic>
      <p:pic>
        <p:nvPicPr>
          <p:cNvPr id="20" name="Picture 4" descr="http://cdn2.bigcommerce.com/server5500/tpbc2s65/products/3101/images/3228/genoa_salami__47635.1407756893.1280.1280.jpg?c=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214686"/>
            <a:ext cx="1428760" cy="1428760"/>
          </a:xfrm>
          <a:prstGeom prst="rect">
            <a:avLst/>
          </a:prstGeom>
          <a:noFill/>
        </p:spPr>
      </p:pic>
      <p:pic>
        <p:nvPicPr>
          <p:cNvPr id="21" name="Picture 4" descr="http://cdn2.bigcommerce.com/server5500/tpbc2s65/products/3101/images/3228/genoa_salami__47635.1407756893.1280.1280.jpg?c=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286124"/>
            <a:ext cx="1428760" cy="1428760"/>
          </a:xfrm>
          <a:prstGeom prst="rect">
            <a:avLst/>
          </a:prstGeom>
          <a:noFill/>
        </p:spPr>
      </p:pic>
      <p:pic>
        <p:nvPicPr>
          <p:cNvPr id="82946" name="Picture 2" descr="http://assets.graaggedaan.nl/img/uploads/1359358532_jonagol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85690" y="5214950"/>
            <a:ext cx="1614418" cy="1071570"/>
          </a:xfrm>
          <a:prstGeom prst="rect">
            <a:avLst/>
          </a:prstGeom>
          <a:noFill/>
        </p:spPr>
      </p:pic>
      <p:pic>
        <p:nvPicPr>
          <p:cNvPr id="24" name="Picture 2" descr="http://assets.graaggedaan.nl/img/uploads/1359358532_jonagol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5214950"/>
            <a:ext cx="1614418" cy="1071570"/>
          </a:xfrm>
          <a:prstGeom prst="rect">
            <a:avLst/>
          </a:prstGeom>
          <a:noFill/>
        </p:spPr>
      </p:pic>
      <p:pic>
        <p:nvPicPr>
          <p:cNvPr id="25" name="Picture 2" descr="http://assets.graaggedaan.nl/img/uploads/1359358532_jonagol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5214950"/>
            <a:ext cx="1614418" cy="1071570"/>
          </a:xfrm>
          <a:prstGeom prst="rect">
            <a:avLst/>
          </a:prstGeom>
          <a:noFill/>
        </p:spPr>
      </p:pic>
      <p:pic>
        <p:nvPicPr>
          <p:cNvPr id="26" name="Picture 2" descr="http://assets.graaggedaan.nl/img/uploads/1359358532_jonagol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214950"/>
            <a:ext cx="1614418" cy="1071570"/>
          </a:xfrm>
          <a:prstGeom prst="rect">
            <a:avLst/>
          </a:prstGeom>
          <a:noFill/>
        </p:spPr>
      </p:pic>
      <p:pic>
        <p:nvPicPr>
          <p:cNvPr id="27" name="Picture 2" descr="http://assets.graaggedaan.nl/img/uploads/1359358532_jonagol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5214950"/>
            <a:ext cx="1614418" cy="1071570"/>
          </a:xfrm>
          <a:prstGeom prst="rect">
            <a:avLst/>
          </a:prstGeom>
          <a:noFill/>
        </p:spPr>
      </p:pic>
      <p:pic>
        <p:nvPicPr>
          <p:cNvPr id="28" name="Picture 2" descr="http://assets.graaggedaan.nl/img/uploads/1359358532_jonagol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5214950"/>
            <a:ext cx="1614418" cy="1071570"/>
          </a:xfrm>
          <a:prstGeom prst="rect">
            <a:avLst/>
          </a:prstGeom>
          <a:noFill/>
        </p:spPr>
      </p:pic>
      <p:pic>
        <p:nvPicPr>
          <p:cNvPr id="82948" name="Picture 4" descr="http://www.gifs.cc/food/dancing-pepper-animated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96275" y="5143512"/>
            <a:ext cx="847725" cy="1181101"/>
          </a:xfrm>
          <a:prstGeom prst="rect">
            <a:avLst/>
          </a:prstGeom>
          <a:noFill/>
        </p:spPr>
      </p:pic>
      <p:pic>
        <p:nvPicPr>
          <p:cNvPr id="82950" name="Picture 6" descr="http://www.picgifs.com/graphics/f/food/graphics-food-02090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166675"/>
            <a:ext cx="1504950" cy="1476375"/>
          </a:xfrm>
          <a:prstGeom prst="rect">
            <a:avLst/>
          </a:prstGeom>
          <a:noFill/>
        </p:spPr>
      </p:pic>
      <p:pic>
        <p:nvPicPr>
          <p:cNvPr id="11266" name="Picture 2" descr="http://www.alkit.com/modules/mod_jdcontact/tmpl/images/loader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596" y="6500834"/>
            <a:ext cx="2095500" cy="171450"/>
          </a:xfrm>
          <a:prstGeom prst="rect">
            <a:avLst/>
          </a:prstGeom>
          <a:noFill/>
        </p:spPr>
      </p:pic>
      <p:pic>
        <p:nvPicPr>
          <p:cNvPr id="23" name="Picture 2" descr="http://www.alkit.com/modules/mod_jdcontact/tmpl/images/loader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0298" y="6500834"/>
            <a:ext cx="2095500" cy="171450"/>
          </a:xfrm>
          <a:prstGeom prst="rect">
            <a:avLst/>
          </a:prstGeom>
          <a:noFill/>
        </p:spPr>
      </p:pic>
      <p:pic>
        <p:nvPicPr>
          <p:cNvPr id="29" name="Picture 2" descr="http://www.alkit.com/modules/mod_jdcontact/tmpl/images/loader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6500834"/>
            <a:ext cx="2095500" cy="171450"/>
          </a:xfrm>
          <a:prstGeom prst="rect">
            <a:avLst/>
          </a:prstGeom>
          <a:noFill/>
        </p:spPr>
      </p:pic>
      <p:pic>
        <p:nvPicPr>
          <p:cNvPr id="30" name="Picture 2" descr="http://www.alkit.com/modules/mod_jdcontact/tmpl/images/loader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6500834"/>
            <a:ext cx="2095500" cy="171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0"/>
            <a:ext cx="7242048" cy="1143000"/>
          </a:xfrm>
        </p:spPr>
        <p:txBody>
          <a:bodyPr/>
          <a:lstStyle/>
          <a:p>
            <a:r>
              <a:rPr lang="nl-BE" dirty="0" smtClean="0"/>
              <a:t>Leuke brooddozen</a:t>
            </a:r>
            <a:endParaRPr lang="nl-BE" dirty="0"/>
          </a:p>
        </p:txBody>
      </p:sp>
      <p:pic>
        <p:nvPicPr>
          <p:cNvPr id="80898" name="Picture 2" descr="http://www.versbox.be/wp-content/uploads/lunchbo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00240"/>
            <a:ext cx="3000396" cy="4507476"/>
          </a:xfrm>
          <a:prstGeom prst="rect">
            <a:avLst/>
          </a:prstGeom>
          <a:noFill/>
        </p:spPr>
      </p:pic>
      <p:pic>
        <p:nvPicPr>
          <p:cNvPr id="80900" name="Picture 4" descr="http://1.standaardcdn.be/Assets/Images_Upload/2013/08/29/boterhammen-opener.jpg?maxheight=416&amp;maxwidth=568&amp;format=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643050"/>
            <a:ext cx="4339573" cy="2895596"/>
          </a:xfrm>
          <a:prstGeom prst="rect">
            <a:avLst/>
          </a:prstGeom>
          <a:noFill/>
        </p:spPr>
      </p:pic>
      <p:pic>
        <p:nvPicPr>
          <p:cNvPr id="80902" name="Picture 6" descr="http://provincieantwerpen.bibliotheek.be/images/made/images/remote/http_geaplamp2.cipal.be/images/uploads/_framed/QDW9AeFN-847-690_300_200_89_s_c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4643446"/>
            <a:ext cx="3000376" cy="2000251"/>
          </a:xfrm>
          <a:prstGeom prst="rect">
            <a:avLst/>
          </a:prstGeom>
          <a:noFill/>
        </p:spPr>
      </p:pic>
      <p:pic>
        <p:nvPicPr>
          <p:cNvPr id="10242" name="Picture 2" descr="http://www.picgifs.com/graphics/v/vegetables/graphics-vegetables-400249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0"/>
            <a:ext cx="1905000" cy="1428750"/>
          </a:xfrm>
          <a:prstGeom prst="rect">
            <a:avLst/>
          </a:prstGeom>
          <a:noFill/>
        </p:spPr>
      </p:pic>
      <p:pic>
        <p:nvPicPr>
          <p:cNvPr id="8" name="Picture 2" descr="http://img-fotki.yandex.ru/get/4903/65387414.28f/0_e2ff0_2b301208_XL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8662" y="1285860"/>
            <a:ext cx="3676650" cy="18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Spaarkaart</a:t>
            </a:r>
            <a:endParaRPr lang="nl-BE" dirty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857364"/>
            <a:ext cx="38481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2" name="Picture 4" descr="http://www.gs-wald.bildung-lsa.de/images/clips/apfel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6819" y="1540178"/>
            <a:ext cx="2381250" cy="2095501"/>
          </a:xfrm>
          <a:prstGeom prst="rect">
            <a:avLst/>
          </a:prstGeom>
          <a:noFill/>
        </p:spPr>
      </p:pic>
      <p:pic>
        <p:nvPicPr>
          <p:cNvPr id="83974" name="Picture 6" descr="http://s019.radikal.ru/i616/1205/0a/f1e6f4d6130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857760"/>
            <a:ext cx="2200275" cy="1152526"/>
          </a:xfrm>
          <a:prstGeom prst="rect">
            <a:avLst/>
          </a:prstGeom>
          <a:noFill/>
        </p:spPr>
      </p:pic>
      <p:pic>
        <p:nvPicPr>
          <p:cNvPr id="83976" name="Picture 8" descr="https://s-media-cache-ak0.pinimg.com/236x/db/4b/bd/db4bbd92a56603c21c6efb3abee3540f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285728"/>
            <a:ext cx="2247900" cy="1104901"/>
          </a:xfrm>
          <a:prstGeom prst="rect">
            <a:avLst/>
          </a:prstGeom>
          <a:noFill/>
        </p:spPr>
      </p:pic>
      <p:pic>
        <p:nvPicPr>
          <p:cNvPr id="7" name="Picture 6" descr="http://www.mechelen.be/files/media/Afbeeldingen/Samenleving/Sport_onderwijs_en_vrije_tijd/Onderwijssteuning/logos_scholen/logoSintJozefColom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86776" y="6000768"/>
            <a:ext cx="636461" cy="647693"/>
          </a:xfrm>
          <a:prstGeom prst="rect">
            <a:avLst/>
          </a:prstGeom>
          <a:noFill/>
        </p:spPr>
      </p:pic>
      <p:pic>
        <p:nvPicPr>
          <p:cNvPr id="9" name="Picture 2" descr="http://img-fotki.yandex.ru/get/4903/65387414.28f/0_e2ff0_2b301208_XL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14810" y="6357958"/>
            <a:ext cx="3676650" cy="180975"/>
          </a:xfrm>
          <a:prstGeom prst="rect">
            <a:avLst/>
          </a:prstGeom>
          <a:noFill/>
        </p:spPr>
      </p:pic>
      <p:pic>
        <p:nvPicPr>
          <p:cNvPr id="10" name="Picture 2" descr="http://img-fotki.yandex.ru/get/4903/65387414.28f/0_e2ff0_2b301208_XL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8160" y="6357958"/>
            <a:ext cx="3676650" cy="18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168</Words>
  <Application>Microsoft Office PowerPoint</Application>
  <PresentationFormat>Diavoorstelling (4:3)</PresentationFormat>
  <Paragraphs>34</Paragraphs>
  <Slides>8</Slides>
  <Notes>8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Overvloed</vt:lpstr>
      <vt:lpstr>Gezonde brooddoos</vt:lpstr>
      <vt:lpstr>Gezonde voeding</vt:lpstr>
      <vt:lpstr>Ongezonde voeding</vt:lpstr>
      <vt:lpstr>Gezond of niet?</vt:lpstr>
      <vt:lpstr>Gezonde brooddoos</vt:lpstr>
      <vt:lpstr>Altijd hetzelfde?</vt:lpstr>
      <vt:lpstr>Leuke brooddozen</vt:lpstr>
      <vt:lpstr>Spaarkaart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Gezonde brooddoos</dc:title>
  <dc:creator>6B</dc:creator>
  <cp:lastModifiedBy>6B</cp:lastModifiedBy>
  <cp:revision>20</cp:revision>
  <dcterms:created xsi:type="dcterms:W3CDTF">2015-03-03T10:35:11Z</dcterms:created>
  <dcterms:modified xsi:type="dcterms:W3CDTF">2015-03-03T19:48:38Z</dcterms:modified>
</cp:coreProperties>
</file>