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2213B7E-A0A5-4310-AAB3-330AC46FC6BC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52B5F35-9B7B-408B-9EBA-6AF0FD3E83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13B7E-A0A5-4310-AAB3-330AC46FC6BC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B5F35-9B7B-408B-9EBA-6AF0FD3E83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13B7E-A0A5-4310-AAB3-330AC46FC6BC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B5F35-9B7B-408B-9EBA-6AF0FD3E83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13B7E-A0A5-4310-AAB3-330AC46FC6BC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B5F35-9B7B-408B-9EBA-6AF0FD3E83C7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13B7E-A0A5-4310-AAB3-330AC46FC6BC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B5F35-9B7B-408B-9EBA-6AF0FD3E83C7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13B7E-A0A5-4310-AAB3-330AC46FC6BC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B5F35-9B7B-408B-9EBA-6AF0FD3E83C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13B7E-A0A5-4310-AAB3-330AC46FC6BC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B5F35-9B7B-408B-9EBA-6AF0FD3E83C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13B7E-A0A5-4310-AAB3-330AC46FC6BC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B5F35-9B7B-408B-9EBA-6AF0FD3E83C7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213B7E-A0A5-4310-AAB3-330AC46FC6BC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B5F35-9B7B-408B-9EBA-6AF0FD3E83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2213B7E-A0A5-4310-AAB3-330AC46FC6BC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2B5F35-9B7B-408B-9EBA-6AF0FD3E83C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2213B7E-A0A5-4310-AAB3-330AC46FC6BC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52B5F35-9B7B-408B-9EBA-6AF0FD3E83C7}" type="slidenum">
              <a:rPr lang="nl-NL" smtClean="0"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2213B7E-A0A5-4310-AAB3-330AC46FC6BC}" type="datetimeFigureOut">
              <a:rPr lang="nl-NL" smtClean="0"/>
              <a:t>26-10-2011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52B5F35-9B7B-408B-9EBA-6AF0FD3E83C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4282" y="1214422"/>
            <a:ext cx="8742270" cy="2700358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nl-BE" sz="88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World </a:t>
            </a:r>
            <a:r>
              <a:rPr lang="nl-BE" sz="880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Press</a:t>
            </a:r>
            <a:r>
              <a:rPr lang="nl-BE" sz="88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Photo</a:t>
            </a:r>
            <a:endParaRPr lang="nl-NL" sz="880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0.gstatic.com/images?q=tbn:ANd9GcTwGwR5NRChZb1Ygh6O9Bp6M3DAmYf9SQHdrRHXzpoDKUT_z_-n6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4483672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kstvak 4"/>
          <p:cNvSpPr txBox="1"/>
          <p:nvPr/>
        </p:nvSpPr>
        <p:spPr>
          <a:xfrm>
            <a:off x="5500694" y="2428868"/>
            <a:ext cx="2857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è"/>
            </a:pPr>
            <a:r>
              <a:rPr lang="nl-BE" dirty="0" smtClean="0">
                <a:sym typeface="Wingdings" pitchFamily="2" charset="2"/>
              </a:rPr>
              <a:t>1972</a:t>
            </a:r>
          </a:p>
          <a:p>
            <a:pPr>
              <a:buFont typeface="Wingdings" pitchFamily="2" charset="2"/>
              <a:buChar char="è"/>
            </a:pPr>
            <a:r>
              <a:rPr lang="nl-BE" dirty="0" err="1">
                <a:sym typeface="Wingdings" pitchFamily="2" charset="2"/>
              </a:rPr>
              <a:t>w</a:t>
            </a:r>
            <a:r>
              <a:rPr lang="nl-BE" dirty="0" err="1" smtClean="0">
                <a:sym typeface="Wingdings" pitchFamily="2" charset="2"/>
              </a:rPr>
              <a:t>erkmens.be</a:t>
            </a:r>
            <a:endParaRPr lang="nl-BE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è"/>
            </a:pPr>
            <a:r>
              <a:rPr lang="nl-NL" dirty="0" smtClean="0"/>
              <a:t>Tim </a:t>
            </a:r>
            <a:r>
              <a:rPr lang="nl-NL" dirty="0" err="1" smtClean="0"/>
              <a:t>Hetherington</a:t>
            </a:r>
            <a:r>
              <a:rPr lang="nl-NL" dirty="0" smtClean="0"/>
              <a:t> </a:t>
            </a:r>
          </a:p>
          <a:p>
            <a:pPr>
              <a:buFont typeface="Wingdings" pitchFamily="2" charset="2"/>
              <a:buChar char="è"/>
            </a:pPr>
            <a:r>
              <a:rPr lang="nl-BE" dirty="0" smtClean="0"/>
              <a:t>http://www.werkmens.be/2008/02/09/world-press-photo-2007/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t0.gstatic.com/images?q=tbn:ANd9GcTdxKgKtKm1U06nLtdsj6k-3QvkIvQl_65cOZQCH6kK_NOY3Vurl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4371224" cy="3500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kstvak 4"/>
          <p:cNvSpPr txBox="1"/>
          <p:nvPr/>
        </p:nvSpPr>
        <p:spPr>
          <a:xfrm>
            <a:off x="5072066" y="1928802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ym typeface="Wingdings" pitchFamily="2" charset="2"/>
              </a:rPr>
              <a:t>1963</a:t>
            </a:r>
          </a:p>
          <a:p>
            <a:r>
              <a:rPr lang="nl-BE" dirty="0" smtClean="0">
                <a:sym typeface="Wingdings" pitchFamily="2" charset="2"/>
              </a:rPr>
              <a:t></a:t>
            </a:r>
            <a:r>
              <a:rPr lang="nl-BE" dirty="0" err="1" smtClean="0">
                <a:sym typeface="Wingdings" pitchFamily="2" charset="2"/>
              </a:rPr>
              <a:t>cultkanaal.nl</a:t>
            </a:r>
            <a:endParaRPr lang="nl-BE" dirty="0" smtClean="0">
              <a:sym typeface="Wingdings" pitchFamily="2" charset="2"/>
            </a:endParaRPr>
          </a:p>
          <a:p>
            <a:r>
              <a:rPr lang="nl-BE" dirty="0" smtClean="0">
                <a:sym typeface="Wingdings" pitchFamily="2" charset="2"/>
              </a:rPr>
              <a:t>http://www.cultkanaal.nl/Kunst/world-press-photo.html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nextcolor.nl/blog/wp-content/uploads/2009/06/World-Press-Photo-Awards-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4810125" cy="37147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kstvak 5"/>
          <p:cNvSpPr txBox="1"/>
          <p:nvPr/>
        </p:nvSpPr>
        <p:spPr>
          <a:xfrm>
            <a:off x="5929323" y="2928934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è"/>
            </a:pPr>
            <a:r>
              <a:rPr lang="nl-BE" dirty="0" smtClean="0">
                <a:sym typeface="Wingdings" pitchFamily="2" charset="2"/>
              </a:rPr>
              <a:t>1955</a:t>
            </a:r>
          </a:p>
          <a:p>
            <a:pPr>
              <a:buFont typeface="Wingdings" pitchFamily="2" charset="2"/>
              <a:buChar char="è"/>
            </a:pPr>
            <a:r>
              <a:rPr lang="nl-BE" dirty="0" err="1" smtClean="0">
                <a:sym typeface="Wingdings" pitchFamily="2" charset="2"/>
              </a:rPr>
              <a:t>Nextcolor.nl</a:t>
            </a:r>
            <a:endParaRPr lang="nl-BE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è"/>
            </a:pPr>
            <a:r>
              <a:rPr lang="nl-NL" dirty="0" smtClean="0"/>
              <a:t>http://nextcolor.nl/blog/world-press-photo/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cdn.chillnite.com/wp-content/uploads/2007/02/World%20Press%20Photo%20of%20the%20Year_745x345x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4886325" cy="32861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Tekstvak 4"/>
          <p:cNvSpPr txBox="1"/>
          <p:nvPr/>
        </p:nvSpPr>
        <p:spPr>
          <a:xfrm>
            <a:off x="6072198" y="2714620"/>
            <a:ext cx="27146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sym typeface="Wingdings" pitchFamily="2" charset="2"/>
              </a:rPr>
              <a:t>2006</a:t>
            </a:r>
          </a:p>
          <a:p>
            <a:r>
              <a:rPr lang="nl-BE" dirty="0" smtClean="0">
                <a:sym typeface="Wingdings" pitchFamily="2" charset="2"/>
              </a:rPr>
              <a:t></a:t>
            </a:r>
            <a:r>
              <a:rPr lang="nl-BE" dirty="0" err="1" smtClean="0">
                <a:sym typeface="Wingdings" pitchFamily="2" charset="2"/>
              </a:rPr>
              <a:t>chillnite</a:t>
            </a:r>
            <a:endParaRPr lang="nl-BE" dirty="0" smtClean="0">
              <a:sym typeface="Wingdings" pitchFamily="2" charset="2"/>
            </a:endParaRPr>
          </a:p>
          <a:p>
            <a:r>
              <a:rPr lang="nl-BE" dirty="0" smtClean="0">
                <a:sym typeface="Wingdings" pitchFamily="2" charset="2"/>
              </a:rPr>
              <a:t>http://www.chillnite.com/world-press-photo-of-the-year-2006/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nextcolor.nl/blog/wp-content/uploads/2009/06/World_Press_Photo_143120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5810250" cy="38671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Tekstvak 4"/>
          <p:cNvSpPr txBox="1"/>
          <p:nvPr/>
        </p:nvSpPr>
        <p:spPr>
          <a:xfrm>
            <a:off x="6286513" y="2071678"/>
            <a:ext cx="26432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è"/>
            </a:pPr>
            <a:r>
              <a:rPr lang="nl-BE" dirty="0" smtClean="0">
                <a:sym typeface="Wingdings" pitchFamily="2" charset="2"/>
              </a:rPr>
              <a:t>1955</a:t>
            </a:r>
          </a:p>
          <a:p>
            <a:pPr>
              <a:buFont typeface="Wingdings" pitchFamily="2" charset="2"/>
              <a:buChar char="è"/>
            </a:pPr>
            <a:r>
              <a:rPr lang="nl-BE" dirty="0" err="1" smtClean="0">
                <a:sym typeface="Wingdings" pitchFamily="2" charset="2"/>
              </a:rPr>
              <a:t>Nextcolor</a:t>
            </a:r>
            <a:endParaRPr lang="nl-BE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è"/>
            </a:pPr>
            <a:r>
              <a:rPr lang="nl-BE" dirty="0" smtClean="0">
                <a:sym typeface="Wingdings" pitchFamily="2" charset="2"/>
              </a:rPr>
              <a:t>geschreven door </a:t>
            </a:r>
            <a:r>
              <a:rPr lang="nl-BE" dirty="0" err="1" smtClean="0">
                <a:sym typeface="Wingdings" pitchFamily="2" charset="2"/>
              </a:rPr>
              <a:t>stijn</a:t>
            </a:r>
            <a:endParaRPr lang="nl-BE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è"/>
            </a:pPr>
            <a:r>
              <a:rPr lang="nl-NL" dirty="0" smtClean="0"/>
              <a:t>http://nextcolor.nl/blog/world-press-photo/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</TotalTime>
  <Words>43</Words>
  <Application>Microsoft Office PowerPoint</Application>
  <PresentationFormat>Diavoorstelling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Concours</vt:lpstr>
      <vt:lpstr>World Press Photo</vt:lpstr>
      <vt:lpstr>Dia 2</vt:lpstr>
      <vt:lpstr>Dia 3</vt:lpstr>
      <vt:lpstr>Dia 4</vt:lpstr>
      <vt:lpstr>Dia 5</vt:lpstr>
      <vt:lpstr>Dia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Press Photo</dc:title>
  <dc:creator>m.eerdekens</dc:creator>
  <cp:lastModifiedBy>m.eerdekens</cp:lastModifiedBy>
  <cp:revision>2</cp:revision>
  <dcterms:created xsi:type="dcterms:W3CDTF">2011-10-26T06:48:42Z</dcterms:created>
  <dcterms:modified xsi:type="dcterms:W3CDTF">2011-10-26T07:06:30Z</dcterms:modified>
</cp:coreProperties>
</file>