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photoAlbum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6898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2160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01895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01533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71003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3878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7431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15265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391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8298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2697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2B753-11CF-4E31-B43C-9755A11E4367}" type="datetimeFigureOut">
              <a:rPr lang="nl-BE" smtClean="0"/>
              <a:t>8/10/2020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949C9-AF41-4177-953A-7C56C9ED6B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941684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Laatste avond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Muzikale begeleiding van de directeur en mr. Thomas en smullen van lekkere pannenkoeken,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640154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202503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8962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202505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5141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202508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6766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202513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6765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195004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1709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195517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1053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202437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705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1008_195513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853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490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202439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518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1008_202443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764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8306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202448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6147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202450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173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202456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6754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1008_202459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886438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Breedbeeld</PresentationFormat>
  <Paragraphs>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Laatste avond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Laatste avond</dc:title>
  <dc:creator>Sophie</dc:creator>
  <cp:lastModifiedBy>Sophie</cp:lastModifiedBy>
  <cp:revision>1</cp:revision>
  <dcterms:created xsi:type="dcterms:W3CDTF">2020-10-08T20:22:35Z</dcterms:created>
  <dcterms:modified xsi:type="dcterms:W3CDTF">2020-10-08T20:23:06Z</dcterms:modified>
</cp:coreProperties>
</file>