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5" r:id="rId8"/>
    <p:sldId id="268" r:id="rId9"/>
    <p:sldId id="270" r:id="rId10"/>
    <p:sldId id="274" r:id="rId11"/>
    <p:sldId id="275" r:id="rId12"/>
    <p:sldId id="276" r:id="rId13"/>
    <p:sldId id="279" r:id="rId14"/>
    <p:sldId id="282" r:id="rId15"/>
    <p:sldId id="284" r:id="rId16"/>
    <p:sldId id="288" r:id="rId17"/>
  </p:sldIdLst>
  <p:sldSz cx="12192000" cy="6858000"/>
  <p:notesSz cx="6858000" cy="9144000"/>
  <p:photoAlbum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9721-3C29-48AD-A76B-D73B1BD3475D}" type="datetimeFigureOut">
              <a:rPr lang="nl-BE" smtClean="0"/>
              <a:t>26/02/2020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9069B-499F-4C6B-A841-39851CCB089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4551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9721-3C29-48AD-A76B-D73B1BD3475D}" type="datetimeFigureOut">
              <a:rPr lang="nl-BE" smtClean="0"/>
              <a:t>26/02/2020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9069B-499F-4C6B-A841-39851CCB089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58531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9721-3C29-48AD-A76B-D73B1BD3475D}" type="datetimeFigureOut">
              <a:rPr lang="nl-BE" smtClean="0"/>
              <a:t>26/02/2020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9069B-499F-4C6B-A841-39851CCB089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94188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9721-3C29-48AD-A76B-D73B1BD3475D}" type="datetimeFigureOut">
              <a:rPr lang="nl-BE" smtClean="0"/>
              <a:t>26/02/2020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9069B-499F-4C6B-A841-39851CCB089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91869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9721-3C29-48AD-A76B-D73B1BD3475D}" type="datetimeFigureOut">
              <a:rPr lang="nl-BE" smtClean="0"/>
              <a:t>26/02/2020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9069B-499F-4C6B-A841-39851CCB089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9363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9721-3C29-48AD-A76B-D73B1BD3475D}" type="datetimeFigureOut">
              <a:rPr lang="nl-BE" smtClean="0"/>
              <a:t>26/02/2020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9069B-499F-4C6B-A841-39851CCB089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74911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9721-3C29-48AD-A76B-D73B1BD3475D}" type="datetimeFigureOut">
              <a:rPr lang="nl-BE" smtClean="0"/>
              <a:t>26/02/2020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9069B-499F-4C6B-A841-39851CCB089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18169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9721-3C29-48AD-A76B-D73B1BD3475D}" type="datetimeFigureOut">
              <a:rPr lang="nl-BE" smtClean="0"/>
              <a:t>26/02/2020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9069B-499F-4C6B-A841-39851CCB089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39009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9721-3C29-48AD-A76B-D73B1BD3475D}" type="datetimeFigureOut">
              <a:rPr lang="nl-BE" smtClean="0"/>
              <a:t>26/02/2020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9069B-499F-4C6B-A841-39851CCB089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83919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9721-3C29-48AD-A76B-D73B1BD3475D}" type="datetimeFigureOut">
              <a:rPr lang="nl-BE" smtClean="0"/>
              <a:t>26/02/2020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9069B-499F-4C6B-A841-39851CCB089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89119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9721-3C29-48AD-A76B-D73B1BD3475D}" type="datetimeFigureOut">
              <a:rPr lang="nl-BE" smtClean="0"/>
              <a:t>26/02/2020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9069B-499F-4C6B-A841-39851CCB089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10062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E9721-3C29-48AD-A76B-D73B1BD3475D}" type="datetimeFigureOut">
              <a:rPr lang="nl-BE" smtClean="0"/>
              <a:t>26/02/2020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9069B-499F-4C6B-A841-39851CCB089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283986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92155" y="1095067"/>
            <a:ext cx="9144000" cy="2387600"/>
          </a:xfrm>
        </p:spPr>
        <p:txBody>
          <a:bodyPr/>
          <a:lstStyle/>
          <a:p>
            <a:r>
              <a:rPr lang="nl-BE" dirty="0" smtClean="0"/>
              <a:t>Koekjes bakken voor VALENTIJN 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6A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17149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13_142310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6519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13_142311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4854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13_143244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8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fbeelding 2" descr="20200213_142303 [800x600]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Afbeelding 3" descr="20200213_143259 [800x600]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496" y="0"/>
            <a:ext cx="38576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4501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13_143309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8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fbeelding 2" descr="20200213_143305 [800x600]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Afbeelding 3" descr="20200213_143313 [800x600]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000" y="0"/>
            <a:ext cx="38576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0601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13_143322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8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fbeelding 2" descr="20200213_143318 [800x600]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1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Afbeelding 3" descr="20200213_143326 [800x600]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095" y="0"/>
            <a:ext cx="38576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0862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13_143357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8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fbeelding 2" descr="20200213_143415 [800x600]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Afbeelding 3" descr="20200213_143424 [800x600]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4136" y="0"/>
            <a:ext cx="38576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4708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13_143607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8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fbeelding 2" descr="20200213_143738 [800x600]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932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Afbeelding 3" descr="20200213_143455 [800x600]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44" y="0"/>
            <a:ext cx="38576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3942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13_142215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9718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13_142221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2165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13_142224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6245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13_142233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5180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13_142236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8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fbeelding 2" descr="20200213_142219 [800x600]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0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Afbeelding 3" descr="20200213_142238 [800x600]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096" y="0"/>
            <a:ext cx="38576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7498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13_142242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8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fbeelding 2" descr="20200213_142240 [800x600]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16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Afbeelding 3" descr="20200213_142245 [800x600]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960" y="0"/>
            <a:ext cx="38576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154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13_142251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8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fbeelding 2" descr="20200213_142248 [800x600]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48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Afbeelding 3" descr="20200213_142252 [800x600]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1028" y="0"/>
            <a:ext cx="38576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1605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213_142257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8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fbeelding 2" descr="20200213_142258 [800x600]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16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Afbeelding 3" descr="20200213_142300 [800x600]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960" y="0"/>
            <a:ext cx="38576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475440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Breedbeeld</PresentationFormat>
  <Paragraphs>2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Kantoorthema</vt:lpstr>
      <vt:lpstr>Koekjes bakken voor VALENTIJN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Koekjes bakken voor VALENTIJN </dc:title>
  <dc:creator>Sophie</dc:creator>
  <cp:lastModifiedBy>Sophie</cp:lastModifiedBy>
  <cp:revision>1</cp:revision>
  <dcterms:created xsi:type="dcterms:W3CDTF">2020-02-26T14:45:54Z</dcterms:created>
  <dcterms:modified xsi:type="dcterms:W3CDTF">2020-02-26T14:46:10Z</dcterms:modified>
</cp:coreProperties>
</file>