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photoAlbum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8A5BE-F506-4ED8-9CDB-75E1EC49C2E6}" type="datetimeFigureOut">
              <a:rPr lang="nl-BE" smtClean="0"/>
              <a:t>15/01/2020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C80E1-F58F-4179-9FD4-5320EDB4B978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57974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8A5BE-F506-4ED8-9CDB-75E1EC49C2E6}" type="datetimeFigureOut">
              <a:rPr lang="nl-BE" smtClean="0"/>
              <a:t>15/01/2020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C80E1-F58F-4179-9FD4-5320EDB4B978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2010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8A5BE-F506-4ED8-9CDB-75E1EC49C2E6}" type="datetimeFigureOut">
              <a:rPr lang="nl-BE" smtClean="0"/>
              <a:t>15/01/2020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C80E1-F58F-4179-9FD4-5320EDB4B978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251913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8A5BE-F506-4ED8-9CDB-75E1EC49C2E6}" type="datetimeFigureOut">
              <a:rPr lang="nl-BE" smtClean="0"/>
              <a:t>15/01/2020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C80E1-F58F-4179-9FD4-5320EDB4B978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92239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8A5BE-F506-4ED8-9CDB-75E1EC49C2E6}" type="datetimeFigureOut">
              <a:rPr lang="nl-BE" smtClean="0"/>
              <a:t>15/01/2020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C80E1-F58F-4179-9FD4-5320EDB4B978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98146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8A5BE-F506-4ED8-9CDB-75E1EC49C2E6}" type="datetimeFigureOut">
              <a:rPr lang="nl-BE" smtClean="0"/>
              <a:t>15/01/2020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C80E1-F58F-4179-9FD4-5320EDB4B978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47830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8A5BE-F506-4ED8-9CDB-75E1EC49C2E6}" type="datetimeFigureOut">
              <a:rPr lang="nl-BE" smtClean="0"/>
              <a:t>15/01/2020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C80E1-F58F-4179-9FD4-5320EDB4B978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23296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8A5BE-F506-4ED8-9CDB-75E1EC49C2E6}" type="datetimeFigureOut">
              <a:rPr lang="nl-BE" smtClean="0"/>
              <a:t>15/01/2020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C80E1-F58F-4179-9FD4-5320EDB4B978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537053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8A5BE-F506-4ED8-9CDB-75E1EC49C2E6}" type="datetimeFigureOut">
              <a:rPr lang="nl-BE" smtClean="0"/>
              <a:t>15/01/2020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C80E1-F58F-4179-9FD4-5320EDB4B978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11379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8A5BE-F506-4ED8-9CDB-75E1EC49C2E6}" type="datetimeFigureOut">
              <a:rPr lang="nl-BE" smtClean="0"/>
              <a:t>15/01/2020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C80E1-F58F-4179-9FD4-5320EDB4B978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31347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8A5BE-F506-4ED8-9CDB-75E1EC49C2E6}" type="datetimeFigureOut">
              <a:rPr lang="nl-BE" smtClean="0"/>
              <a:t>15/01/2020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C80E1-F58F-4179-9FD4-5320EDB4B978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92225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8A5BE-F506-4ED8-9CDB-75E1EC49C2E6}" type="datetimeFigureOut">
              <a:rPr lang="nl-BE" smtClean="0"/>
              <a:t>15/01/2020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C80E1-F58F-4179-9FD4-5320EDB4B978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084827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 smtClean="0"/>
              <a:t>Kerstboompluk</a:t>
            </a:r>
            <a:endParaRPr lang="nl-BE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BE" dirty="0" smtClean="0"/>
              <a:t>6</a:t>
            </a:r>
            <a:r>
              <a:rPr lang="nl-BE" baseline="30000" dirty="0" smtClean="0"/>
              <a:t>de</a:t>
            </a:r>
            <a:r>
              <a:rPr lang="nl-BE" dirty="0" smtClean="0"/>
              <a:t> leerjaar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6843246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191220_104922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016450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191220_104924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966522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191220_104925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021824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191220_104927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81185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191220_104909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22286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191220_104910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539454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191220_104912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552252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191220_104914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538274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191220_104916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833445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191220_104918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248241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191220_104919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069959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191220_104921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3743693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Breedbeeld</PresentationFormat>
  <Paragraphs>2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Kantoorthema</vt:lpstr>
      <vt:lpstr>Kerstboompluk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Kerstboompluk</dc:title>
  <dc:creator>Sophie</dc:creator>
  <cp:lastModifiedBy>Sophie</cp:lastModifiedBy>
  <cp:revision>1</cp:revision>
  <dcterms:created xsi:type="dcterms:W3CDTF">2020-01-15T07:08:17Z</dcterms:created>
  <dcterms:modified xsi:type="dcterms:W3CDTF">2020-01-15T07:08:33Z</dcterms:modified>
</cp:coreProperties>
</file>